
<file path=[Content_Types].xml><?xml version="1.0" encoding="utf-8"?>
<Types xmlns="http://schemas.openxmlformats.org/package/2006/content-types">
  <Default Extension="emf" ContentType="image/x-emf"/>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74" r:id="rId2"/>
  </p:sldMasterIdLst>
  <p:notesMasterIdLst>
    <p:notesMasterId r:id="rId31"/>
  </p:notesMasterIdLst>
  <p:handoutMasterIdLst>
    <p:handoutMasterId r:id="rId32"/>
  </p:handoutMasterIdLst>
  <p:sldIdLst>
    <p:sldId id="382" r:id="rId3"/>
    <p:sldId id="336" r:id="rId4"/>
    <p:sldId id="402" r:id="rId5"/>
    <p:sldId id="383" r:id="rId6"/>
    <p:sldId id="344" r:id="rId7"/>
    <p:sldId id="400" r:id="rId8"/>
    <p:sldId id="404" r:id="rId9"/>
    <p:sldId id="401" r:id="rId10"/>
    <p:sldId id="427" r:id="rId11"/>
    <p:sldId id="428" r:id="rId12"/>
    <p:sldId id="373" r:id="rId13"/>
    <p:sldId id="429" r:id="rId14"/>
    <p:sldId id="430" r:id="rId15"/>
    <p:sldId id="418" r:id="rId16"/>
    <p:sldId id="419" r:id="rId17"/>
    <p:sldId id="421" r:id="rId18"/>
    <p:sldId id="422" r:id="rId19"/>
    <p:sldId id="423" r:id="rId20"/>
    <p:sldId id="417" r:id="rId21"/>
    <p:sldId id="420" r:id="rId22"/>
    <p:sldId id="424" r:id="rId23"/>
    <p:sldId id="425" r:id="rId24"/>
    <p:sldId id="426" r:id="rId25"/>
    <p:sldId id="403" r:id="rId26"/>
    <p:sldId id="337" r:id="rId27"/>
    <p:sldId id="392" r:id="rId28"/>
    <p:sldId id="377" r:id="rId29"/>
    <p:sldId id="264" r:id="rId30"/>
  </p:sldIdLst>
  <p:sldSz cx="12192000" cy="6858000"/>
  <p:notesSz cx="7010400" cy="9296400"/>
  <p:embeddedFontLst>
    <p:embeddedFont>
      <p:font typeface="Antonio" pitchFamily="2" charset="0"/>
      <p:regular r:id="rId33"/>
      <p:bold r:id="rId34"/>
    </p:embeddedFont>
    <p:embeddedFont>
      <p:font typeface="Antonio Light" pitchFamily="2" charset="0"/>
      <p:regular r:id="rId35"/>
    </p:embeddedFont>
    <p:embeddedFont>
      <p:font typeface="Palanquin" panose="020B0004020203020204" pitchFamily="34" charset="0"/>
      <p:regular r:id="rId36"/>
      <p:bold r:id="rId37"/>
    </p:embeddedFont>
    <p:embeddedFont>
      <p:font typeface="Palanquin SemiBold" panose="020B0004020203020204" pitchFamily="34" charset="0"/>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68" userDrawn="1">
          <p15:clr>
            <a:srgbClr val="A4A3A4"/>
          </p15:clr>
        </p15:guide>
        <p15:guide id="2" pos="312" userDrawn="1">
          <p15:clr>
            <a:srgbClr val="A4A3A4"/>
          </p15:clr>
        </p15:guide>
        <p15:guide id="3" pos="5784" userDrawn="1">
          <p15:clr>
            <a:srgbClr val="A4A3A4"/>
          </p15:clr>
        </p15:guide>
        <p15:guide id="4" pos="7296" userDrawn="1">
          <p15:clr>
            <a:srgbClr val="A4A3A4"/>
          </p15:clr>
        </p15:guide>
        <p15:guide id="5"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A00"/>
    <a:srgbClr val="4F82F0"/>
    <a:srgbClr val="21296B"/>
    <a:srgbClr val="00ACB0"/>
    <a:srgbClr val="A7D2FF"/>
    <a:srgbClr val="00A8D0"/>
    <a:srgbClr val="0044B5"/>
    <a:srgbClr val="FE372B"/>
    <a:srgbClr val="9AFE9C"/>
    <a:srgbClr val="FAD4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98" autoAdjust="0"/>
    <p:restoredTop sz="81477" autoAdjust="0"/>
  </p:normalViewPr>
  <p:slideViewPr>
    <p:cSldViewPr snapToGrid="0">
      <p:cViewPr varScale="1">
        <p:scale>
          <a:sx n="67" d="100"/>
          <a:sy n="67" d="100"/>
        </p:scale>
        <p:origin x="826" y="58"/>
      </p:cViewPr>
      <p:guideLst>
        <p:guide orient="horz" pos="3768"/>
        <p:guide pos="312"/>
        <p:guide pos="5784"/>
        <p:guide pos="7296"/>
        <p:guide pos="3840"/>
      </p:guideLst>
    </p:cSldViewPr>
  </p:slideViewPr>
  <p:outlineViewPr>
    <p:cViewPr>
      <p:scale>
        <a:sx n="33" d="100"/>
        <a:sy n="33" d="100"/>
      </p:scale>
      <p:origin x="0" y="-1229"/>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90" d="100"/>
          <a:sy n="90" d="100"/>
        </p:scale>
        <p:origin x="2752"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288D25-1B3B-BEC3-31C6-0517C57EB3E5}"/>
              </a:ext>
            </a:extLst>
          </p:cNvPr>
          <p:cNvSpPr>
            <a:spLocks noGrp="1"/>
          </p:cNvSpPr>
          <p:nvPr>
            <p:ph type="hdr" sz="quarter"/>
          </p:nvPr>
        </p:nvSpPr>
        <p:spPr>
          <a:xfrm>
            <a:off x="0" y="0"/>
            <a:ext cx="3037840" cy="466434"/>
          </a:xfrm>
          <a:prstGeom prst="rect">
            <a:avLst/>
          </a:prstGeom>
        </p:spPr>
        <p:txBody>
          <a:bodyPr vert="horz" lIns="93176" tIns="46588" rIns="93176" bIns="46588" rtlCol="0"/>
          <a:lstStyle>
            <a:lvl1pPr algn="l">
              <a:defRPr sz="1200"/>
            </a:lvl1pPr>
          </a:lstStyle>
          <a:p>
            <a:endParaRPr lang="en-US"/>
          </a:p>
        </p:txBody>
      </p:sp>
      <p:sp>
        <p:nvSpPr>
          <p:cNvPr id="3" name="Date Placeholder 2">
            <a:extLst>
              <a:ext uri="{FF2B5EF4-FFF2-40B4-BE49-F238E27FC236}">
                <a16:creationId xmlns:a16="http://schemas.microsoft.com/office/drawing/2014/main" id="{9DBF2676-34E5-2E21-A2DE-0A35C9B5CF05}"/>
              </a:ext>
            </a:extLst>
          </p:cNvPr>
          <p:cNvSpPr>
            <a:spLocks noGrp="1"/>
          </p:cNvSpPr>
          <p:nvPr>
            <p:ph type="dt" sz="quarter" idx="1"/>
          </p:nvPr>
        </p:nvSpPr>
        <p:spPr>
          <a:xfrm>
            <a:off x="3970938" y="0"/>
            <a:ext cx="3037840" cy="466434"/>
          </a:xfrm>
          <a:prstGeom prst="rect">
            <a:avLst/>
          </a:prstGeom>
        </p:spPr>
        <p:txBody>
          <a:bodyPr vert="horz" lIns="93176" tIns="46588" rIns="93176" bIns="46588" rtlCol="0"/>
          <a:lstStyle>
            <a:lvl1pPr algn="r">
              <a:defRPr sz="1200"/>
            </a:lvl1pPr>
          </a:lstStyle>
          <a:p>
            <a:fld id="{2F28EA6D-9DA0-5A4D-871F-3F8F19134D5D}" type="datetimeFigureOut">
              <a:rPr lang="en-US" smtClean="0"/>
              <a:t>9/30/2026</a:t>
            </a:fld>
            <a:endParaRPr lang="en-US"/>
          </a:p>
        </p:txBody>
      </p:sp>
      <p:sp>
        <p:nvSpPr>
          <p:cNvPr id="4" name="Footer Placeholder 3">
            <a:extLst>
              <a:ext uri="{FF2B5EF4-FFF2-40B4-BE49-F238E27FC236}">
                <a16:creationId xmlns:a16="http://schemas.microsoft.com/office/drawing/2014/main" id="{BD69EB32-826A-4252-5A79-F98057E6C37D}"/>
              </a:ext>
            </a:extLst>
          </p:cNvPr>
          <p:cNvSpPr>
            <a:spLocks noGrp="1"/>
          </p:cNvSpPr>
          <p:nvPr>
            <p:ph type="ftr" sz="quarter" idx="2"/>
          </p:nvPr>
        </p:nvSpPr>
        <p:spPr>
          <a:xfrm>
            <a:off x="0" y="8829968"/>
            <a:ext cx="3037840" cy="466433"/>
          </a:xfrm>
          <a:prstGeom prst="rect">
            <a:avLst/>
          </a:prstGeom>
        </p:spPr>
        <p:txBody>
          <a:bodyPr vert="horz" lIns="93176" tIns="46588" rIns="93176" bIns="4658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A787A38-E433-1A2E-C92D-D09B06AF3CED}"/>
              </a:ext>
            </a:extLst>
          </p:cNvPr>
          <p:cNvSpPr>
            <a:spLocks noGrp="1"/>
          </p:cNvSpPr>
          <p:nvPr>
            <p:ph type="sldNum" sz="quarter" idx="3"/>
          </p:nvPr>
        </p:nvSpPr>
        <p:spPr>
          <a:xfrm>
            <a:off x="3970938" y="8829968"/>
            <a:ext cx="3037840" cy="466433"/>
          </a:xfrm>
          <a:prstGeom prst="rect">
            <a:avLst/>
          </a:prstGeom>
        </p:spPr>
        <p:txBody>
          <a:bodyPr vert="horz" lIns="93176" tIns="46588" rIns="93176" bIns="46588" rtlCol="0" anchor="b"/>
          <a:lstStyle>
            <a:lvl1pPr algn="r">
              <a:defRPr sz="1200"/>
            </a:lvl1pPr>
          </a:lstStyle>
          <a:p>
            <a:fld id="{99E96879-A33A-0748-987F-5DCAAF3DA57E}" type="slidenum">
              <a:rPr lang="en-US" smtClean="0"/>
              <a:t>‹#›</a:t>
            </a:fld>
            <a:endParaRPr lang="en-US"/>
          </a:p>
        </p:txBody>
      </p:sp>
    </p:spTree>
    <p:extLst>
      <p:ext uri="{BB962C8B-B14F-4D97-AF65-F5344CB8AC3E}">
        <p14:creationId xmlns:p14="http://schemas.microsoft.com/office/powerpoint/2010/main" val="3379422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6" tIns="46588" rIns="93176" bIns="46588"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6" tIns="46588" rIns="93176" bIns="46588" rtlCol="0"/>
          <a:lstStyle>
            <a:lvl1pPr algn="r">
              <a:defRPr sz="1200"/>
            </a:lvl1pPr>
          </a:lstStyle>
          <a:p>
            <a:fld id="{07426E4B-C3B3-F84E-B405-14B088CAACF1}" type="datetimeFigureOut">
              <a:rPr lang="en-US" smtClean="0"/>
              <a:t>9/30/2026</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6" tIns="46588" rIns="93176" bIns="46588" rtlCol="0" anchor="ctr"/>
          <a:lstStyle/>
          <a:p>
            <a:endParaRPr lang="en-US"/>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3176" tIns="46588" rIns="93176" bIns="4658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6" tIns="46588" rIns="93176" bIns="4658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6" tIns="46588" rIns="93176" bIns="46588" rtlCol="0" anchor="b"/>
          <a:lstStyle>
            <a:lvl1pPr algn="r">
              <a:defRPr sz="1200"/>
            </a:lvl1pPr>
          </a:lstStyle>
          <a:p>
            <a:fld id="{F752C3AF-6435-DB4B-A591-247076A39B22}" type="slidenum">
              <a:rPr lang="en-US" smtClean="0"/>
              <a:t>‹#›</a:t>
            </a:fld>
            <a:endParaRPr lang="en-US"/>
          </a:p>
        </p:txBody>
      </p:sp>
    </p:spTree>
    <p:extLst>
      <p:ext uri="{BB962C8B-B14F-4D97-AF65-F5344CB8AC3E}">
        <p14:creationId xmlns:p14="http://schemas.microsoft.com/office/powerpoint/2010/main" val="1961881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52C3AF-6435-DB4B-A591-247076A39B22}" type="slidenum">
              <a:rPr lang="en-US" smtClean="0"/>
              <a:t>1</a:t>
            </a:fld>
            <a:endParaRPr lang="en-US"/>
          </a:p>
        </p:txBody>
      </p:sp>
    </p:spTree>
    <p:extLst>
      <p:ext uri="{BB962C8B-B14F-4D97-AF65-F5344CB8AC3E}">
        <p14:creationId xmlns:p14="http://schemas.microsoft.com/office/powerpoint/2010/main" val="2438790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1165">
              <a:defRPr/>
            </a:pPr>
            <a:endParaRPr lang="en-US" dirty="0"/>
          </a:p>
          <a:p>
            <a:endParaRPr lang="en-US" dirty="0"/>
          </a:p>
        </p:txBody>
      </p:sp>
      <p:sp>
        <p:nvSpPr>
          <p:cNvPr id="4" name="Slide Number Placeholder 3"/>
          <p:cNvSpPr>
            <a:spLocks noGrp="1"/>
          </p:cNvSpPr>
          <p:nvPr>
            <p:ph type="sldNum" sz="quarter" idx="5"/>
          </p:nvPr>
        </p:nvSpPr>
        <p:spPr/>
        <p:txBody>
          <a:bodyPr/>
          <a:lstStyle/>
          <a:p>
            <a:fld id="{F752C3AF-6435-DB4B-A591-247076A39B22}" type="slidenum">
              <a:rPr lang="en-US" smtClean="0"/>
              <a:t>2</a:t>
            </a:fld>
            <a:endParaRPr lang="en-US"/>
          </a:p>
        </p:txBody>
      </p:sp>
    </p:spTree>
    <p:extLst>
      <p:ext uri="{BB962C8B-B14F-4D97-AF65-F5344CB8AC3E}">
        <p14:creationId xmlns:p14="http://schemas.microsoft.com/office/powerpoint/2010/main" val="3461516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52C3AF-6435-DB4B-A591-247076A39B22}" type="slidenum">
              <a:rPr lang="en-US" smtClean="0"/>
              <a:t>3</a:t>
            </a:fld>
            <a:endParaRPr lang="en-US"/>
          </a:p>
        </p:txBody>
      </p:sp>
    </p:spTree>
    <p:extLst>
      <p:ext uri="{BB962C8B-B14F-4D97-AF65-F5344CB8AC3E}">
        <p14:creationId xmlns:p14="http://schemas.microsoft.com/office/powerpoint/2010/main" val="2319391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52C3AF-6435-DB4B-A591-247076A39B22}" type="slidenum">
              <a:rPr lang="en-US" smtClean="0"/>
              <a:t>4</a:t>
            </a:fld>
            <a:endParaRPr lang="en-US"/>
          </a:p>
        </p:txBody>
      </p:sp>
    </p:spTree>
    <p:extLst>
      <p:ext uri="{BB962C8B-B14F-4D97-AF65-F5344CB8AC3E}">
        <p14:creationId xmlns:p14="http://schemas.microsoft.com/office/powerpoint/2010/main" val="1575039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752C3AF-6435-DB4B-A591-247076A39B22}" type="slidenum">
              <a:rPr lang="en-US" smtClean="0"/>
              <a:t>5</a:t>
            </a:fld>
            <a:endParaRPr lang="en-US"/>
          </a:p>
        </p:txBody>
      </p:sp>
    </p:spTree>
    <p:extLst>
      <p:ext uri="{BB962C8B-B14F-4D97-AF65-F5344CB8AC3E}">
        <p14:creationId xmlns:p14="http://schemas.microsoft.com/office/powerpoint/2010/main" val="2662442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F752C3AF-6435-DB4B-A591-247076A39B22}" type="slidenum">
              <a:rPr lang="en-US" smtClean="0"/>
              <a:t>6</a:t>
            </a:fld>
            <a:endParaRPr lang="en-US"/>
          </a:p>
        </p:txBody>
      </p:sp>
    </p:spTree>
    <p:extLst>
      <p:ext uri="{BB962C8B-B14F-4D97-AF65-F5344CB8AC3E}">
        <p14:creationId xmlns:p14="http://schemas.microsoft.com/office/powerpoint/2010/main" val="2034282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7DC95-3E0F-36B8-DDEC-12095ABC4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1498B-DB13-724B-B0AE-8A33AD90C5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207C1-9280-61ED-DB6B-E42AAC3C9C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83751F-E024-A72E-A1DA-7A97C9D67818}"/>
              </a:ext>
            </a:extLst>
          </p:cNvPr>
          <p:cNvSpPr>
            <a:spLocks noGrp="1"/>
          </p:cNvSpPr>
          <p:nvPr>
            <p:ph type="sldNum" sz="quarter" idx="5"/>
          </p:nvPr>
        </p:nvSpPr>
        <p:spPr/>
        <p:txBody>
          <a:bodyPr/>
          <a:lstStyle/>
          <a:p>
            <a:fld id="{F752C3AF-6435-DB4B-A591-247076A39B22}" type="slidenum">
              <a:rPr lang="en-US" smtClean="0"/>
              <a:t>7</a:t>
            </a:fld>
            <a:endParaRPr lang="en-US"/>
          </a:p>
        </p:txBody>
      </p:sp>
    </p:spTree>
    <p:extLst>
      <p:ext uri="{BB962C8B-B14F-4D97-AF65-F5344CB8AC3E}">
        <p14:creationId xmlns:p14="http://schemas.microsoft.com/office/powerpoint/2010/main" val="3794010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84A7E-B5CC-85A7-814C-C4F0D067A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BF66A-0197-DAC4-4D58-C31A0DE76C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63D79-5C2D-60F6-2277-962B1BF606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68CBDE-42BD-50C0-D8D0-8468305CB563}"/>
              </a:ext>
            </a:extLst>
          </p:cNvPr>
          <p:cNvSpPr>
            <a:spLocks noGrp="1"/>
          </p:cNvSpPr>
          <p:nvPr>
            <p:ph type="sldNum" sz="quarter" idx="5"/>
          </p:nvPr>
        </p:nvSpPr>
        <p:spPr/>
        <p:txBody>
          <a:bodyPr/>
          <a:lstStyle/>
          <a:p>
            <a:fld id="{F752C3AF-6435-DB4B-A591-247076A39B22}" type="slidenum">
              <a:rPr lang="en-US" smtClean="0"/>
              <a:t>8</a:t>
            </a:fld>
            <a:endParaRPr lang="en-US"/>
          </a:p>
        </p:txBody>
      </p:sp>
    </p:spTree>
    <p:extLst>
      <p:ext uri="{BB962C8B-B14F-4D97-AF65-F5344CB8AC3E}">
        <p14:creationId xmlns:p14="http://schemas.microsoft.com/office/powerpoint/2010/main" val="65714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84A7E-B5CC-85A7-814C-C4F0D067A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BF66A-0197-DAC4-4D58-C31A0DE76C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63D79-5C2D-60F6-2277-962B1BF606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68CBDE-42BD-50C0-D8D0-8468305CB563}"/>
              </a:ext>
            </a:extLst>
          </p:cNvPr>
          <p:cNvSpPr>
            <a:spLocks noGrp="1"/>
          </p:cNvSpPr>
          <p:nvPr>
            <p:ph type="sldNum" sz="quarter" idx="5"/>
          </p:nvPr>
        </p:nvSpPr>
        <p:spPr/>
        <p:txBody>
          <a:bodyPr/>
          <a:lstStyle/>
          <a:p>
            <a:fld id="{F752C3AF-6435-DB4B-A591-247076A39B22}" type="slidenum">
              <a:rPr lang="en-US" smtClean="0"/>
              <a:t>9</a:t>
            </a:fld>
            <a:endParaRPr lang="en-US"/>
          </a:p>
        </p:txBody>
      </p:sp>
    </p:spTree>
    <p:extLst>
      <p:ext uri="{BB962C8B-B14F-4D97-AF65-F5344CB8AC3E}">
        <p14:creationId xmlns:p14="http://schemas.microsoft.com/office/powerpoint/2010/main" val="3872527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1FF4D-1758-69CC-BD3A-3B219739E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4BF13-C650-7E10-9E77-410BE459B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79327F-7697-8C8B-B963-E302A5610D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ADAD6B-0A37-69A8-FD29-39DE462FD2F6}"/>
              </a:ext>
            </a:extLst>
          </p:cNvPr>
          <p:cNvSpPr>
            <a:spLocks noGrp="1"/>
          </p:cNvSpPr>
          <p:nvPr>
            <p:ph type="sldNum" sz="quarter" idx="5"/>
          </p:nvPr>
        </p:nvSpPr>
        <p:spPr/>
        <p:txBody>
          <a:bodyPr/>
          <a:lstStyle/>
          <a:p>
            <a:fld id="{F752C3AF-6435-DB4B-A591-247076A39B22}" type="slidenum">
              <a:rPr lang="en-US" smtClean="0"/>
              <a:t>10</a:t>
            </a:fld>
            <a:endParaRPr lang="en-US"/>
          </a:p>
        </p:txBody>
      </p:sp>
    </p:spTree>
    <p:extLst>
      <p:ext uri="{BB962C8B-B14F-4D97-AF65-F5344CB8AC3E}">
        <p14:creationId xmlns:p14="http://schemas.microsoft.com/office/powerpoint/2010/main" val="3317148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52C3AF-6435-DB4B-A591-247076A39B22}" type="slidenum">
              <a:rPr lang="en-US" smtClean="0"/>
              <a:t>11</a:t>
            </a:fld>
            <a:endParaRPr lang="en-US"/>
          </a:p>
        </p:txBody>
      </p:sp>
    </p:spTree>
    <p:extLst>
      <p:ext uri="{BB962C8B-B14F-4D97-AF65-F5344CB8AC3E}">
        <p14:creationId xmlns:p14="http://schemas.microsoft.com/office/powerpoint/2010/main" val="3085634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7270B-CADA-59C9-1821-02B4729C0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BABBD-269A-51D2-4F23-6E15B8910C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65DA6A-3FEE-AB2C-C724-3C8B15EF7D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A460C6-4EF8-EF00-5DA5-880B99BF4E4A}"/>
              </a:ext>
            </a:extLst>
          </p:cNvPr>
          <p:cNvSpPr>
            <a:spLocks noGrp="1"/>
          </p:cNvSpPr>
          <p:nvPr>
            <p:ph type="sldNum" sz="quarter" idx="5"/>
          </p:nvPr>
        </p:nvSpPr>
        <p:spPr/>
        <p:txBody>
          <a:bodyPr/>
          <a:lstStyle/>
          <a:p>
            <a:fld id="{F752C3AF-6435-DB4B-A591-247076A39B22}" type="slidenum">
              <a:rPr lang="en-US" smtClean="0"/>
              <a:t>12</a:t>
            </a:fld>
            <a:endParaRPr lang="en-US"/>
          </a:p>
        </p:txBody>
      </p:sp>
    </p:spTree>
    <p:extLst>
      <p:ext uri="{BB962C8B-B14F-4D97-AF65-F5344CB8AC3E}">
        <p14:creationId xmlns:p14="http://schemas.microsoft.com/office/powerpoint/2010/main" val="626952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1FF54-A523-F7DA-2548-433A8140D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C665D-880B-4D27-DC7E-5734FF92B7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E0EEA6-3F32-AED0-B2B2-E3D7CE08FD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CD16F5-6603-F407-280F-07F59F8EC2FB}"/>
              </a:ext>
            </a:extLst>
          </p:cNvPr>
          <p:cNvSpPr>
            <a:spLocks noGrp="1"/>
          </p:cNvSpPr>
          <p:nvPr>
            <p:ph type="sldNum" sz="quarter" idx="5"/>
          </p:nvPr>
        </p:nvSpPr>
        <p:spPr/>
        <p:txBody>
          <a:bodyPr/>
          <a:lstStyle/>
          <a:p>
            <a:fld id="{F752C3AF-6435-DB4B-A591-247076A39B22}" type="slidenum">
              <a:rPr lang="en-US" smtClean="0"/>
              <a:t>13</a:t>
            </a:fld>
            <a:endParaRPr lang="en-US"/>
          </a:p>
        </p:txBody>
      </p:sp>
    </p:spTree>
    <p:extLst>
      <p:ext uri="{BB962C8B-B14F-4D97-AF65-F5344CB8AC3E}">
        <p14:creationId xmlns:p14="http://schemas.microsoft.com/office/powerpoint/2010/main" val="3525685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B2103-7032-01C0-7D65-A9A32C1F4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5E7F0-7AC1-C7E8-92EC-F0B796E6F4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64DF96-BDC2-96A1-79E3-55D21EA21606}"/>
              </a:ext>
            </a:extLst>
          </p:cNvPr>
          <p:cNvSpPr>
            <a:spLocks noGrp="1"/>
          </p:cNvSpPr>
          <p:nvPr>
            <p:ph type="body" idx="1"/>
          </p:nvPr>
        </p:nvSpPr>
        <p:spPr/>
        <p:txBody>
          <a:bodyPr/>
          <a:lstStyle/>
          <a:p>
            <a:endParaRPr lang="en-US" sz="2000" b="1" dirty="0"/>
          </a:p>
          <a:p>
            <a:endParaRPr lang="en-US" dirty="0"/>
          </a:p>
        </p:txBody>
      </p:sp>
      <p:sp>
        <p:nvSpPr>
          <p:cNvPr id="4" name="Slide Number Placeholder 3">
            <a:extLst>
              <a:ext uri="{FF2B5EF4-FFF2-40B4-BE49-F238E27FC236}">
                <a16:creationId xmlns:a16="http://schemas.microsoft.com/office/drawing/2014/main" id="{40C6BC17-59BB-E4A7-A0FD-29F91EB42DC6}"/>
              </a:ext>
            </a:extLst>
          </p:cNvPr>
          <p:cNvSpPr>
            <a:spLocks noGrp="1"/>
          </p:cNvSpPr>
          <p:nvPr>
            <p:ph type="sldNum" sz="quarter" idx="5"/>
          </p:nvPr>
        </p:nvSpPr>
        <p:spPr/>
        <p:txBody>
          <a:bodyPr/>
          <a:lstStyle/>
          <a:p>
            <a:fld id="{F5091C16-1489-4056-9D58-C0D002935EE8}" type="slidenum">
              <a:rPr lang="en-US" smtClean="0"/>
              <a:t>14</a:t>
            </a:fld>
            <a:endParaRPr lang="en-US"/>
          </a:p>
        </p:txBody>
      </p:sp>
    </p:spTree>
    <p:extLst>
      <p:ext uri="{BB962C8B-B14F-4D97-AF65-F5344CB8AC3E}">
        <p14:creationId xmlns:p14="http://schemas.microsoft.com/office/powerpoint/2010/main" val="3516325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FD950-7048-BE25-FAD0-194A08641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569E4-337E-8C81-E7F3-1C6F0B43B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1B8318-6014-82A1-6157-C503ABE089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522414-1148-1C96-3C3D-1E86338C71E8}"/>
              </a:ext>
            </a:extLst>
          </p:cNvPr>
          <p:cNvSpPr>
            <a:spLocks noGrp="1"/>
          </p:cNvSpPr>
          <p:nvPr>
            <p:ph type="sldNum" sz="quarter" idx="5"/>
          </p:nvPr>
        </p:nvSpPr>
        <p:spPr/>
        <p:txBody>
          <a:bodyPr/>
          <a:lstStyle/>
          <a:p>
            <a:fld id="{F5091C16-1489-4056-9D58-C0D002935EE8}" type="slidenum">
              <a:rPr lang="en-US" smtClean="0"/>
              <a:t>15</a:t>
            </a:fld>
            <a:endParaRPr lang="en-US"/>
          </a:p>
        </p:txBody>
      </p:sp>
    </p:spTree>
    <p:extLst>
      <p:ext uri="{BB962C8B-B14F-4D97-AF65-F5344CB8AC3E}">
        <p14:creationId xmlns:p14="http://schemas.microsoft.com/office/powerpoint/2010/main" val="3674121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9AA93-873B-9AAA-2032-07ABFA9E13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9B299-5309-A997-E758-1B8D3DAAE4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8A884A-D3E3-8471-5BB6-65FE7027EB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96320C-10D7-CFC2-CD36-1C4A87F4C253}"/>
              </a:ext>
            </a:extLst>
          </p:cNvPr>
          <p:cNvSpPr>
            <a:spLocks noGrp="1"/>
          </p:cNvSpPr>
          <p:nvPr>
            <p:ph type="sldNum" sz="quarter" idx="5"/>
          </p:nvPr>
        </p:nvSpPr>
        <p:spPr/>
        <p:txBody>
          <a:bodyPr/>
          <a:lstStyle/>
          <a:p>
            <a:fld id="{F5091C16-1489-4056-9D58-C0D002935EE8}" type="slidenum">
              <a:rPr lang="en-US" smtClean="0"/>
              <a:t>16</a:t>
            </a:fld>
            <a:endParaRPr lang="en-US"/>
          </a:p>
        </p:txBody>
      </p:sp>
    </p:spTree>
    <p:extLst>
      <p:ext uri="{BB962C8B-B14F-4D97-AF65-F5344CB8AC3E}">
        <p14:creationId xmlns:p14="http://schemas.microsoft.com/office/powerpoint/2010/main" val="2482278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439A-963E-1985-E016-417AF6795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3CEE6F-24F0-4C74-0E17-BD7CD5773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0440DC-D87C-BE49-2B7E-854AB7A2A8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D8B632-BF7D-FE58-CBFE-7BA4F9F9BA50}"/>
              </a:ext>
            </a:extLst>
          </p:cNvPr>
          <p:cNvSpPr>
            <a:spLocks noGrp="1"/>
          </p:cNvSpPr>
          <p:nvPr>
            <p:ph type="sldNum" sz="quarter" idx="5"/>
          </p:nvPr>
        </p:nvSpPr>
        <p:spPr/>
        <p:txBody>
          <a:bodyPr/>
          <a:lstStyle/>
          <a:p>
            <a:fld id="{F5091C16-1489-4056-9D58-C0D002935EE8}" type="slidenum">
              <a:rPr lang="en-US" smtClean="0"/>
              <a:t>17</a:t>
            </a:fld>
            <a:endParaRPr lang="en-US"/>
          </a:p>
        </p:txBody>
      </p:sp>
    </p:spTree>
    <p:extLst>
      <p:ext uri="{BB962C8B-B14F-4D97-AF65-F5344CB8AC3E}">
        <p14:creationId xmlns:p14="http://schemas.microsoft.com/office/powerpoint/2010/main" val="660280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3B174-CB50-9FDF-FE81-04BE273E4C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6DFC0E-75E4-309E-72A9-4DFD580B53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D653B6-A443-8895-1F44-F61EE50719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FFCC36-ACED-0011-2146-AAA0E5C03567}"/>
              </a:ext>
            </a:extLst>
          </p:cNvPr>
          <p:cNvSpPr>
            <a:spLocks noGrp="1"/>
          </p:cNvSpPr>
          <p:nvPr>
            <p:ph type="sldNum" sz="quarter" idx="5"/>
          </p:nvPr>
        </p:nvSpPr>
        <p:spPr/>
        <p:txBody>
          <a:bodyPr/>
          <a:lstStyle/>
          <a:p>
            <a:fld id="{F5091C16-1489-4056-9D58-C0D002935EE8}" type="slidenum">
              <a:rPr lang="en-US" smtClean="0"/>
              <a:t>18</a:t>
            </a:fld>
            <a:endParaRPr lang="en-US"/>
          </a:p>
        </p:txBody>
      </p:sp>
    </p:spTree>
    <p:extLst>
      <p:ext uri="{BB962C8B-B14F-4D97-AF65-F5344CB8AC3E}">
        <p14:creationId xmlns:p14="http://schemas.microsoft.com/office/powerpoint/2010/main" val="767874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E681C-8341-7AC9-F823-41F13EF7F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3D955-C41C-ABFD-B9DE-F4876662C3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07D047-AA6E-B184-A5D4-0B564D5B0F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348D30-920B-6CFB-87EB-0084303AC8AC}"/>
              </a:ext>
            </a:extLst>
          </p:cNvPr>
          <p:cNvSpPr>
            <a:spLocks noGrp="1"/>
          </p:cNvSpPr>
          <p:nvPr>
            <p:ph type="sldNum" sz="quarter" idx="5"/>
          </p:nvPr>
        </p:nvSpPr>
        <p:spPr/>
        <p:txBody>
          <a:bodyPr/>
          <a:lstStyle/>
          <a:p>
            <a:fld id="{F752C3AF-6435-DB4B-A591-247076A39B22}" type="slidenum">
              <a:rPr lang="en-US" smtClean="0"/>
              <a:t>19</a:t>
            </a:fld>
            <a:endParaRPr lang="en-US"/>
          </a:p>
        </p:txBody>
      </p:sp>
    </p:spTree>
    <p:extLst>
      <p:ext uri="{BB962C8B-B14F-4D97-AF65-F5344CB8AC3E}">
        <p14:creationId xmlns:p14="http://schemas.microsoft.com/office/powerpoint/2010/main" val="3131596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1C111-0817-1F46-BA8C-DDE511E9C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75F0D6-9CE3-EF07-4582-2D7F50304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DF27A-A7D5-DE6C-C430-0034A563E37C}"/>
              </a:ext>
            </a:extLst>
          </p:cNvPr>
          <p:cNvSpPr>
            <a:spLocks noGrp="1"/>
          </p:cNvSpPr>
          <p:nvPr>
            <p:ph type="body" idx="1"/>
          </p:nvPr>
        </p:nvSpPr>
        <p:spPr/>
        <p:txBody>
          <a:bodyPr/>
          <a:lstStyle/>
          <a:p>
            <a:pPr defTabSz="931759">
              <a:defRPr/>
            </a:pPr>
            <a:endParaRPr lang="en-US" dirty="0"/>
          </a:p>
        </p:txBody>
      </p:sp>
      <p:sp>
        <p:nvSpPr>
          <p:cNvPr id="4" name="Slide Number Placeholder 3">
            <a:extLst>
              <a:ext uri="{FF2B5EF4-FFF2-40B4-BE49-F238E27FC236}">
                <a16:creationId xmlns:a16="http://schemas.microsoft.com/office/drawing/2014/main" id="{71D2D428-C9A4-C804-5C6D-059CDEFFBD27}"/>
              </a:ext>
            </a:extLst>
          </p:cNvPr>
          <p:cNvSpPr>
            <a:spLocks noGrp="1"/>
          </p:cNvSpPr>
          <p:nvPr>
            <p:ph type="sldNum" sz="quarter" idx="5"/>
          </p:nvPr>
        </p:nvSpPr>
        <p:spPr/>
        <p:txBody>
          <a:bodyPr/>
          <a:lstStyle/>
          <a:p>
            <a:fld id="{F752C3AF-6435-DB4B-A591-247076A39B22}" type="slidenum">
              <a:rPr lang="en-US" smtClean="0"/>
              <a:t>20</a:t>
            </a:fld>
            <a:endParaRPr lang="en-US"/>
          </a:p>
        </p:txBody>
      </p:sp>
    </p:spTree>
    <p:extLst>
      <p:ext uri="{BB962C8B-B14F-4D97-AF65-F5344CB8AC3E}">
        <p14:creationId xmlns:p14="http://schemas.microsoft.com/office/powerpoint/2010/main" val="4951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4446C-598B-DDD5-4044-675DC1661C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85C909-C960-43DB-07E5-7601CD4A2F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5E829-E386-8C3E-21B1-C637D4114CFF}"/>
              </a:ext>
            </a:extLst>
          </p:cNvPr>
          <p:cNvSpPr>
            <a:spLocks noGrp="1"/>
          </p:cNvSpPr>
          <p:nvPr>
            <p:ph type="body" idx="1"/>
          </p:nvPr>
        </p:nvSpPr>
        <p:spPr/>
        <p:txBody>
          <a:bodyPr/>
          <a:lstStyle/>
          <a:p>
            <a:pPr defTabSz="931759">
              <a:defRPr/>
            </a:pPr>
            <a:endParaRPr lang="en-US" dirty="0"/>
          </a:p>
        </p:txBody>
      </p:sp>
      <p:sp>
        <p:nvSpPr>
          <p:cNvPr id="4" name="Slide Number Placeholder 3">
            <a:extLst>
              <a:ext uri="{FF2B5EF4-FFF2-40B4-BE49-F238E27FC236}">
                <a16:creationId xmlns:a16="http://schemas.microsoft.com/office/drawing/2014/main" id="{CE55419B-5979-F6D8-AFC1-71D071C5297B}"/>
              </a:ext>
            </a:extLst>
          </p:cNvPr>
          <p:cNvSpPr>
            <a:spLocks noGrp="1"/>
          </p:cNvSpPr>
          <p:nvPr>
            <p:ph type="sldNum" sz="quarter" idx="5"/>
          </p:nvPr>
        </p:nvSpPr>
        <p:spPr/>
        <p:txBody>
          <a:bodyPr/>
          <a:lstStyle/>
          <a:p>
            <a:fld id="{F752C3AF-6435-DB4B-A591-247076A39B22}" type="slidenum">
              <a:rPr lang="en-US" smtClean="0"/>
              <a:t>21</a:t>
            </a:fld>
            <a:endParaRPr lang="en-US"/>
          </a:p>
        </p:txBody>
      </p:sp>
    </p:spTree>
    <p:extLst>
      <p:ext uri="{BB962C8B-B14F-4D97-AF65-F5344CB8AC3E}">
        <p14:creationId xmlns:p14="http://schemas.microsoft.com/office/powerpoint/2010/main" val="3109736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2612C-ACC0-5736-F240-D7FDEDC8D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7E03E-55A8-AC68-81C1-745A5C7A8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E7F31B-55B5-717F-8160-0A12307E9711}"/>
              </a:ext>
            </a:extLst>
          </p:cNvPr>
          <p:cNvSpPr>
            <a:spLocks noGrp="1"/>
          </p:cNvSpPr>
          <p:nvPr>
            <p:ph type="body" idx="1"/>
          </p:nvPr>
        </p:nvSpPr>
        <p:spPr/>
        <p:txBody>
          <a:bodyPr/>
          <a:lstStyle/>
          <a:p>
            <a:pPr defTabSz="931759">
              <a:defRPr/>
            </a:pPr>
            <a:endParaRPr lang="en-US" dirty="0"/>
          </a:p>
        </p:txBody>
      </p:sp>
      <p:sp>
        <p:nvSpPr>
          <p:cNvPr id="4" name="Slide Number Placeholder 3">
            <a:extLst>
              <a:ext uri="{FF2B5EF4-FFF2-40B4-BE49-F238E27FC236}">
                <a16:creationId xmlns:a16="http://schemas.microsoft.com/office/drawing/2014/main" id="{04C4B653-170E-F557-1A7A-FE6F9561C535}"/>
              </a:ext>
            </a:extLst>
          </p:cNvPr>
          <p:cNvSpPr>
            <a:spLocks noGrp="1"/>
          </p:cNvSpPr>
          <p:nvPr>
            <p:ph type="sldNum" sz="quarter" idx="5"/>
          </p:nvPr>
        </p:nvSpPr>
        <p:spPr/>
        <p:txBody>
          <a:bodyPr/>
          <a:lstStyle/>
          <a:p>
            <a:fld id="{F752C3AF-6435-DB4B-A591-247076A39B22}" type="slidenum">
              <a:rPr lang="en-US" smtClean="0"/>
              <a:t>22</a:t>
            </a:fld>
            <a:endParaRPr lang="en-US"/>
          </a:p>
        </p:txBody>
      </p:sp>
    </p:spTree>
    <p:extLst>
      <p:ext uri="{BB962C8B-B14F-4D97-AF65-F5344CB8AC3E}">
        <p14:creationId xmlns:p14="http://schemas.microsoft.com/office/powerpoint/2010/main" val="3267664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AAC51-5F49-0B15-F308-0FF6F1089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238B16-44FE-4A63-446D-E00E09AC83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23227-A036-9F56-79C5-12B7146DADA6}"/>
              </a:ext>
            </a:extLst>
          </p:cNvPr>
          <p:cNvSpPr>
            <a:spLocks noGrp="1"/>
          </p:cNvSpPr>
          <p:nvPr>
            <p:ph type="body" idx="1"/>
          </p:nvPr>
        </p:nvSpPr>
        <p:spPr/>
        <p:txBody>
          <a:bodyPr/>
          <a:lstStyle/>
          <a:p>
            <a:pPr defTabSz="931759">
              <a:defRPr/>
            </a:pPr>
            <a:endParaRPr lang="en-US" dirty="0"/>
          </a:p>
        </p:txBody>
      </p:sp>
      <p:sp>
        <p:nvSpPr>
          <p:cNvPr id="4" name="Slide Number Placeholder 3">
            <a:extLst>
              <a:ext uri="{FF2B5EF4-FFF2-40B4-BE49-F238E27FC236}">
                <a16:creationId xmlns:a16="http://schemas.microsoft.com/office/drawing/2014/main" id="{F80DD110-88C3-766F-98DA-F4C716EBCE2A}"/>
              </a:ext>
            </a:extLst>
          </p:cNvPr>
          <p:cNvSpPr>
            <a:spLocks noGrp="1"/>
          </p:cNvSpPr>
          <p:nvPr>
            <p:ph type="sldNum" sz="quarter" idx="5"/>
          </p:nvPr>
        </p:nvSpPr>
        <p:spPr/>
        <p:txBody>
          <a:bodyPr/>
          <a:lstStyle/>
          <a:p>
            <a:fld id="{F752C3AF-6435-DB4B-A591-247076A39B22}" type="slidenum">
              <a:rPr lang="en-US" smtClean="0"/>
              <a:t>23</a:t>
            </a:fld>
            <a:endParaRPr lang="en-US"/>
          </a:p>
        </p:txBody>
      </p:sp>
    </p:spTree>
    <p:extLst>
      <p:ext uri="{BB962C8B-B14F-4D97-AF65-F5344CB8AC3E}">
        <p14:creationId xmlns:p14="http://schemas.microsoft.com/office/powerpoint/2010/main" val="1002607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070F4-8EA9-8FDB-A1C5-51A294FBE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EBF02-BCA8-6CDD-2CA6-4B03716B1C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7F3173-E80F-B325-0A9F-5BCFB8C6C7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9608F1-89FA-6911-E297-860BBD2C966C}"/>
              </a:ext>
            </a:extLst>
          </p:cNvPr>
          <p:cNvSpPr>
            <a:spLocks noGrp="1"/>
          </p:cNvSpPr>
          <p:nvPr>
            <p:ph type="sldNum" sz="quarter" idx="5"/>
          </p:nvPr>
        </p:nvSpPr>
        <p:spPr/>
        <p:txBody>
          <a:bodyPr/>
          <a:lstStyle/>
          <a:p>
            <a:fld id="{F752C3AF-6435-DB4B-A591-247076A39B22}" type="slidenum">
              <a:rPr lang="en-US" smtClean="0"/>
              <a:t>24</a:t>
            </a:fld>
            <a:endParaRPr lang="en-US"/>
          </a:p>
        </p:txBody>
      </p:sp>
    </p:spTree>
    <p:extLst>
      <p:ext uri="{BB962C8B-B14F-4D97-AF65-F5344CB8AC3E}">
        <p14:creationId xmlns:p14="http://schemas.microsoft.com/office/powerpoint/2010/main" val="2171898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b="1" dirty="0"/>
          </a:p>
        </p:txBody>
      </p:sp>
      <p:sp>
        <p:nvSpPr>
          <p:cNvPr id="4" name="Slide Number Placeholder 3"/>
          <p:cNvSpPr>
            <a:spLocks noGrp="1"/>
          </p:cNvSpPr>
          <p:nvPr>
            <p:ph type="sldNum" sz="quarter" idx="5"/>
          </p:nvPr>
        </p:nvSpPr>
        <p:spPr/>
        <p:txBody>
          <a:bodyPr/>
          <a:lstStyle/>
          <a:p>
            <a:fld id="{F752C3AF-6435-DB4B-A591-247076A39B22}" type="slidenum">
              <a:rPr lang="en-US" smtClean="0"/>
              <a:t>25</a:t>
            </a:fld>
            <a:endParaRPr lang="en-US"/>
          </a:p>
        </p:txBody>
      </p:sp>
    </p:spTree>
    <p:extLst>
      <p:ext uri="{BB962C8B-B14F-4D97-AF65-F5344CB8AC3E}">
        <p14:creationId xmlns:p14="http://schemas.microsoft.com/office/powerpoint/2010/main" val="1655271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070F4-8EA9-8FDB-A1C5-51A294FBE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EBF02-BCA8-6CDD-2CA6-4B03716B1C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7F3173-E80F-B325-0A9F-5BCFB8C6C7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9608F1-89FA-6911-E297-860BBD2C966C}"/>
              </a:ext>
            </a:extLst>
          </p:cNvPr>
          <p:cNvSpPr>
            <a:spLocks noGrp="1"/>
          </p:cNvSpPr>
          <p:nvPr>
            <p:ph type="sldNum" sz="quarter" idx="5"/>
          </p:nvPr>
        </p:nvSpPr>
        <p:spPr/>
        <p:txBody>
          <a:bodyPr/>
          <a:lstStyle/>
          <a:p>
            <a:fld id="{F752C3AF-6435-DB4B-A591-247076A39B22}" type="slidenum">
              <a:rPr lang="en-US" smtClean="0"/>
              <a:t>26</a:t>
            </a:fld>
            <a:endParaRPr lang="en-US"/>
          </a:p>
        </p:txBody>
      </p:sp>
    </p:spTree>
    <p:extLst>
      <p:ext uri="{BB962C8B-B14F-4D97-AF65-F5344CB8AC3E}">
        <p14:creationId xmlns:p14="http://schemas.microsoft.com/office/powerpoint/2010/main" val="2171898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752C3AF-6435-DB4B-A591-247076A39B22}" type="slidenum">
              <a:rPr lang="en-US" smtClean="0"/>
              <a:t>27</a:t>
            </a:fld>
            <a:endParaRPr lang="en-US"/>
          </a:p>
        </p:txBody>
      </p:sp>
    </p:spTree>
    <p:extLst>
      <p:ext uri="{BB962C8B-B14F-4D97-AF65-F5344CB8AC3E}">
        <p14:creationId xmlns:p14="http://schemas.microsoft.com/office/powerpoint/2010/main" val="8688742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E4CD458-E84A-75CC-02AF-E550A4F87052}"/>
              </a:ext>
            </a:extLst>
          </p:cNvPr>
          <p:cNvPicPr>
            <a:picLocks noChangeAspect="1"/>
          </p:cNvPicPr>
          <p:nvPr userDrawn="1"/>
        </p:nvPicPr>
        <p:blipFill>
          <a:blip r:embed="rId2"/>
          <a:stretch>
            <a:fillRect/>
          </a:stretch>
        </p:blipFill>
        <p:spPr>
          <a:xfrm>
            <a:off x="909941" y="895740"/>
            <a:ext cx="1617359" cy="749267"/>
          </a:xfrm>
          <a:prstGeom prst="rect">
            <a:avLst/>
          </a:prstGeom>
        </p:spPr>
      </p:pic>
      <p:pic>
        <p:nvPicPr>
          <p:cNvPr id="7" name="Graphic 6">
            <a:extLst>
              <a:ext uri="{FF2B5EF4-FFF2-40B4-BE49-F238E27FC236}">
                <a16:creationId xmlns:a16="http://schemas.microsoft.com/office/drawing/2014/main" id="{FFE04787-C461-D0FE-DD54-346EA8B7BEB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83596" y="0"/>
            <a:ext cx="6308404" cy="6858000"/>
          </a:xfrm>
          <a:prstGeom prst="rect">
            <a:avLst/>
          </a:prstGeom>
        </p:spPr>
      </p:pic>
      <p:sp>
        <p:nvSpPr>
          <p:cNvPr id="8" name="Picture Placeholder 30">
            <a:extLst>
              <a:ext uri="{FF2B5EF4-FFF2-40B4-BE49-F238E27FC236}">
                <a16:creationId xmlns:a16="http://schemas.microsoft.com/office/drawing/2014/main" id="{C04EB519-53E2-374E-DE9F-F6AE096688E2}"/>
              </a:ext>
            </a:extLst>
          </p:cNvPr>
          <p:cNvSpPr>
            <a:spLocks noGrp="1"/>
          </p:cNvSpPr>
          <p:nvPr>
            <p:ph type="pic" sz="quarter" idx="10"/>
          </p:nvPr>
        </p:nvSpPr>
        <p:spPr>
          <a:xfrm>
            <a:off x="6948752" y="348212"/>
            <a:ext cx="5243247" cy="6508799"/>
          </a:xfrm>
          <a:custGeom>
            <a:avLst/>
            <a:gdLst>
              <a:gd name="connsiteX0" fmla="*/ 5243247 w 5243247"/>
              <a:gd name="connsiteY0" fmla="*/ 0 h 6510141"/>
              <a:gd name="connsiteX1" fmla="*/ 5243247 w 5243247"/>
              <a:gd name="connsiteY1" fmla="*/ 4251824 h 6510141"/>
              <a:gd name="connsiteX2" fmla="*/ 5114692 w 5243247"/>
              <a:gd name="connsiteY2" fmla="*/ 4340833 h 6510141"/>
              <a:gd name="connsiteX3" fmla="*/ 4306299 w 5243247"/>
              <a:gd name="connsiteY3" fmla="*/ 5186660 h 6510141"/>
              <a:gd name="connsiteX4" fmla="*/ 3987323 w 5243247"/>
              <a:gd name="connsiteY4" fmla="*/ 6361345 h 6510141"/>
              <a:gd name="connsiteX5" fmla="*/ 3982732 w 5243247"/>
              <a:gd name="connsiteY5" fmla="*/ 6510141 h 6510141"/>
              <a:gd name="connsiteX6" fmla="*/ 0 w 5243247"/>
              <a:gd name="connsiteY6" fmla="*/ 6510141 h 6510141"/>
              <a:gd name="connsiteX7" fmla="*/ 8184 w 5243247"/>
              <a:gd name="connsiteY7" fmla="*/ 6178387 h 6510141"/>
              <a:gd name="connsiteX8" fmla="*/ 526275 w 5243247"/>
              <a:gd name="connsiteY8" fmla="*/ 3917392 h 6510141"/>
              <a:gd name="connsiteX9" fmla="*/ 1958954 w 5243247"/>
              <a:gd name="connsiteY9" fmla="*/ 1797784 h 6510141"/>
              <a:gd name="connsiteX10" fmla="*/ 4084260 w 5243247"/>
              <a:gd name="connsiteY10" fmla="*/ 369121 h 6510141"/>
              <a:gd name="connsiteX11" fmla="*/ 5208424 w 5243247"/>
              <a:gd name="connsiteY11" fmla="*/ 7854 h 651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43247" h="6510141">
                <a:moveTo>
                  <a:pt x="5243247" y="0"/>
                </a:moveTo>
                <a:lnTo>
                  <a:pt x="5243247" y="4251824"/>
                </a:lnTo>
                <a:lnTo>
                  <a:pt x="5114692" y="4340833"/>
                </a:lnTo>
                <a:cubicBezTo>
                  <a:pt x="4811185" y="4559574"/>
                  <a:pt x="4490229" y="4853908"/>
                  <a:pt x="4306299" y="5186660"/>
                </a:cubicBezTo>
                <a:cubicBezTo>
                  <a:pt x="4122369" y="5519412"/>
                  <a:pt x="4012033" y="5954583"/>
                  <a:pt x="3987323" y="6361345"/>
                </a:cubicBezTo>
                <a:lnTo>
                  <a:pt x="3982732" y="6510141"/>
                </a:lnTo>
                <a:lnTo>
                  <a:pt x="0" y="6510141"/>
                </a:lnTo>
                <a:lnTo>
                  <a:pt x="8184" y="6178387"/>
                </a:lnTo>
                <a:cubicBezTo>
                  <a:pt x="46856" y="5397185"/>
                  <a:pt x="220647" y="4638180"/>
                  <a:pt x="526275" y="3917392"/>
                </a:cubicBezTo>
                <a:cubicBezTo>
                  <a:pt x="863489" y="3122778"/>
                  <a:pt x="1345423" y="2409494"/>
                  <a:pt x="1958954" y="1797784"/>
                </a:cubicBezTo>
                <a:cubicBezTo>
                  <a:pt x="2572659" y="1185724"/>
                  <a:pt x="3287686" y="705082"/>
                  <a:pt x="4084260" y="369121"/>
                </a:cubicBezTo>
                <a:cubicBezTo>
                  <a:pt x="4448423" y="215713"/>
                  <a:pt x="4826761" y="94069"/>
                  <a:pt x="5208424" y="7854"/>
                </a:cubicBezTo>
                <a:close/>
              </a:path>
            </a:pathLst>
          </a:custGeom>
          <a:noFill/>
        </p:spPr>
        <p:txBody>
          <a:bodyPr wrap="square" anchor="ctr">
            <a:noAutofit/>
          </a:bodyPr>
          <a:lstStyle>
            <a:lvl1pPr marL="0" indent="0" algn="ctr">
              <a:buNone/>
              <a:defRPr>
                <a:solidFill>
                  <a:schemeClr val="bg1"/>
                </a:solidFill>
              </a:defRPr>
            </a:lvl1pPr>
          </a:lstStyle>
          <a:p>
            <a:endParaRPr lang="en-US" dirty="0"/>
          </a:p>
        </p:txBody>
      </p:sp>
      <p:sp>
        <p:nvSpPr>
          <p:cNvPr id="11" name="Text Placeholder 13">
            <a:extLst>
              <a:ext uri="{FF2B5EF4-FFF2-40B4-BE49-F238E27FC236}">
                <a16:creationId xmlns:a16="http://schemas.microsoft.com/office/drawing/2014/main" id="{9A1F7C19-5058-71C2-A6CF-04E349C287F6}"/>
              </a:ext>
            </a:extLst>
          </p:cNvPr>
          <p:cNvSpPr>
            <a:spLocks noGrp="1"/>
          </p:cNvSpPr>
          <p:nvPr>
            <p:ph type="body" sz="quarter" idx="11" hasCustomPrompt="1"/>
          </p:nvPr>
        </p:nvSpPr>
        <p:spPr>
          <a:xfrm>
            <a:off x="909941" y="3314700"/>
            <a:ext cx="4843462" cy="830997"/>
          </a:xfrm>
        </p:spPr>
        <p:txBody>
          <a:bodyPr>
            <a:spAutoFit/>
          </a:bodyPr>
          <a:lstStyle>
            <a:lvl1pPr marL="0" indent="0">
              <a:lnSpc>
                <a:spcPct val="100000"/>
              </a:lnSpc>
              <a:buNone/>
              <a:defRPr sz="2400">
                <a:solidFill>
                  <a:schemeClr val="accent3"/>
                </a:solidFill>
                <a:latin typeface="Palanquin" panose="020B0004020203020204" pitchFamily="34" charset="77"/>
                <a:cs typeface="Palanquin" panose="020B0004020203020204" pitchFamily="34" charset="77"/>
              </a:defRPr>
            </a:lvl1pPr>
            <a:lvl2pPr marL="457200" indent="0">
              <a:buNone/>
              <a:defRPr sz="2400">
                <a:solidFill>
                  <a:schemeClr val="accent3"/>
                </a:solidFill>
                <a:latin typeface="Palanquin" panose="020B0004020203020204" pitchFamily="34" charset="77"/>
                <a:cs typeface="Palanquin" panose="020B0004020203020204" pitchFamily="34" charset="77"/>
              </a:defRPr>
            </a:lvl2pPr>
            <a:lvl3pPr marL="914400" indent="0">
              <a:buNone/>
              <a:defRPr sz="2400">
                <a:solidFill>
                  <a:schemeClr val="accent3"/>
                </a:solidFill>
                <a:latin typeface="Palanquin" panose="020B0004020203020204" pitchFamily="34" charset="77"/>
                <a:cs typeface="Palanquin" panose="020B0004020203020204" pitchFamily="34" charset="77"/>
              </a:defRPr>
            </a:lvl3pPr>
            <a:lvl4pPr marL="1371600" indent="0">
              <a:buNone/>
              <a:defRPr sz="2400">
                <a:solidFill>
                  <a:schemeClr val="accent3"/>
                </a:solidFill>
                <a:latin typeface="Palanquin" panose="020B0004020203020204" pitchFamily="34" charset="77"/>
                <a:cs typeface="Palanquin" panose="020B0004020203020204" pitchFamily="34" charset="77"/>
              </a:defRPr>
            </a:lvl4pPr>
            <a:lvl5pPr marL="1828800" indent="0">
              <a:buNone/>
              <a:defRPr sz="2400">
                <a:solidFill>
                  <a:schemeClr val="accent3"/>
                </a:solidFill>
                <a:latin typeface="Palanquin" panose="020B0004020203020204" pitchFamily="34" charset="77"/>
                <a:cs typeface="Palanquin" panose="020B0004020203020204" pitchFamily="34" charset="77"/>
              </a:defRPr>
            </a:lvl5pPr>
          </a:lstStyle>
          <a:p>
            <a:pPr lvl="0"/>
            <a:r>
              <a:rPr lang="en-GB" dirty="0"/>
              <a:t>Subtitle of a few words, maybe extending onto a third line of text</a:t>
            </a:r>
            <a:endParaRPr lang="en-US" dirty="0"/>
          </a:p>
        </p:txBody>
      </p:sp>
      <p:sp>
        <p:nvSpPr>
          <p:cNvPr id="10" name="Title 11">
            <a:extLst>
              <a:ext uri="{FF2B5EF4-FFF2-40B4-BE49-F238E27FC236}">
                <a16:creationId xmlns:a16="http://schemas.microsoft.com/office/drawing/2014/main" id="{0A6B87B6-2257-5272-4764-E55ABF2AE9DB}"/>
              </a:ext>
            </a:extLst>
          </p:cNvPr>
          <p:cNvSpPr>
            <a:spLocks noGrp="1"/>
          </p:cNvSpPr>
          <p:nvPr>
            <p:ph type="title" hasCustomPrompt="1"/>
          </p:nvPr>
        </p:nvSpPr>
        <p:spPr>
          <a:xfrm>
            <a:off x="909942" y="2296534"/>
            <a:ext cx="5645604" cy="840230"/>
          </a:xfrm>
        </p:spPr>
        <p:txBody>
          <a:bodyPr anchor="b">
            <a:spAutoFit/>
          </a:bodyPr>
          <a:lstStyle>
            <a:lvl1pPr>
              <a:defRPr sz="5400">
                <a:solidFill>
                  <a:schemeClr val="bg1"/>
                </a:solidFill>
              </a:defRPr>
            </a:lvl1pPr>
          </a:lstStyle>
          <a:p>
            <a:r>
              <a:rPr lang="en-GB" dirty="0"/>
              <a:t>TITLE SLIDE</a:t>
            </a:r>
            <a:endParaRPr lang="en-US" dirty="0"/>
          </a:p>
        </p:txBody>
      </p:sp>
      <p:pic>
        <p:nvPicPr>
          <p:cNvPr id="2" name="Picture 1">
            <a:extLst>
              <a:ext uri="{FF2B5EF4-FFF2-40B4-BE49-F238E27FC236}">
                <a16:creationId xmlns:a16="http://schemas.microsoft.com/office/drawing/2014/main" id="{67C896D5-76E9-877E-0415-BE45D811EFEF}"/>
              </a:ext>
            </a:extLst>
          </p:cNvPr>
          <p:cNvPicPr>
            <a:picLocks noChangeAspect="1"/>
          </p:cNvPicPr>
          <p:nvPr userDrawn="1"/>
        </p:nvPicPr>
        <p:blipFill>
          <a:blip r:embed="rId4"/>
          <a:stretch>
            <a:fillRect/>
          </a:stretch>
        </p:blipFill>
        <p:spPr>
          <a:xfrm>
            <a:off x="431799" y="5815390"/>
            <a:ext cx="626685" cy="626685"/>
          </a:xfrm>
          <a:prstGeom prst="rect">
            <a:avLst/>
          </a:prstGeom>
        </p:spPr>
      </p:pic>
    </p:spTree>
    <p:extLst>
      <p:ext uri="{BB962C8B-B14F-4D97-AF65-F5344CB8AC3E}">
        <p14:creationId xmlns:p14="http://schemas.microsoft.com/office/powerpoint/2010/main" val="3342028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Yellow">
    <p:bg>
      <p:bgPr>
        <a:solidFill>
          <a:schemeClr val="accent3"/>
        </a:solidFill>
        <a:effectLst/>
      </p:bgPr>
    </p:bg>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CAFCC5BC-A947-9FE2-91F6-2535716368FD}"/>
              </a:ext>
            </a:extLst>
          </p:cNvPr>
          <p:cNvSpPr>
            <a:spLocks noGrp="1"/>
          </p:cNvSpPr>
          <p:nvPr>
            <p:ph type="title" hasCustomPrompt="1"/>
          </p:nvPr>
        </p:nvSpPr>
        <p:spPr>
          <a:xfrm>
            <a:off x="1313232" y="3023923"/>
            <a:ext cx="4570364" cy="840230"/>
          </a:xfrm>
        </p:spPr>
        <p:txBody>
          <a:bodyPr anchor="t"/>
          <a:lstStyle>
            <a:lvl1pPr>
              <a:defRPr>
                <a:solidFill>
                  <a:schemeClr val="accent1"/>
                </a:solidFill>
              </a:defRPr>
            </a:lvl1pPr>
          </a:lstStyle>
          <a:p>
            <a:r>
              <a:rPr lang="en-GB" dirty="0"/>
              <a:t>SECTION TITLE</a:t>
            </a:r>
            <a:endParaRPr lang="en-US" dirty="0"/>
          </a:p>
        </p:txBody>
      </p:sp>
      <p:sp>
        <p:nvSpPr>
          <p:cNvPr id="7" name="TextBox 6">
            <a:extLst>
              <a:ext uri="{FF2B5EF4-FFF2-40B4-BE49-F238E27FC236}">
                <a16:creationId xmlns:a16="http://schemas.microsoft.com/office/drawing/2014/main" id="{40EB022C-19C0-0500-B9A9-B738E1383744}"/>
              </a:ext>
            </a:extLst>
          </p:cNvPr>
          <p:cNvSpPr txBox="1"/>
          <p:nvPr userDrawn="1"/>
        </p:nvSpPr>
        <p:spPr>
          <a:xfrm>
            <a:off x="7953042" y="6059912"/>
            <a:ext cx="3785136" cy="276999"/>
          </a:xfrm>
          <a:prstGeom prst="rect">
            <a:avLst/>
          </a:prstGeom>
          <a:noFill/>
        </p:spPr>
        <p:txBody>
          <a:bodyPr wrap="square">
            <a:spAutoFit/>
          </a:bodyPr>
          <a:lstStyle/>
          <a:p>
            <a:pPr algn="r"/>
            <a:r>
              <a:rPr lang="en-US" sz="1200" b="1" dirty="0">
                <a:solidFill>
                  <a:schemeClr val="bg1"/>
                </a:solidFill>
                <a:latin typeface="Palanquin" panose="020B0004020203020204" pitchFamily="34" charset="77"/>
                <a:cs typeface="Palanquin" panose="020B0004020203020204" pitchFamily="34" charset="77"/>
              </a:rPr>
              <a:t>12</a:t>
            </a:r>
          </a:p>
        </p:txBody>
      </p:sp>
      <p:pic>
        <p:nvPicPr>
          <p:cNvPr id="37" name="Graphic 36">
            <a:extLst>
              <a:ext uri="{FF2B5EF4-FFF2-40B4-BE49-F238E27FC236}">
                <a16:creationId xmlns:a16="http://schemas.microsoft.com/office/drawing/2014/main" id="{4C87311E-8592-7E71-8635-4D5E1CA30C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06966" y="0"/>
            <a:ext cx="6385034" cy="6858000"/>
          </a:xfrm>
          <a:prstGeom prst="rect">
            <a:avLst/>
          </a:prstGeom>
        </p:spPr>
      </p:pic>
      <p:sp>
        <p:nvSpPr>
          <p:cNvPr id="43" name="Picture Placeholder 42">
            <a:extLst>
              <a:ext uri="{FF2B5EF4-FFF2-40B4-BE49-F238E27FC236}">
                <a16:creationId xmlns:a16="http://schemas.microsoft.com/office/drawing/2014/main" id="{9BDED767-7FE7-7D45-3AF5-EEE54FF35360}"/>
              </a:ext>
            </a:extLst>
          </p:cNvPr>
          <p:cNvSpPr>
            <a:spLocks noGrp="1"/>
          </p:cNvSpPr>
          <p:nvPr>
            <p:ph type="pic" sz="quarter" idx="10"/>
          </p:nvPr>
        </p:nvSpPr>
        <p:spPr>
          <a:xfrm>
            <a:off x="6940935" y="2"/>
            <a:ext cx="5249318" cy="6857999"/>
          </a:xfrm>
          <a:custGeom>
            <a:avLst/>
            <a:gdLst>
              <a:gd name="connsiteX0" fmla="*/ 0 w 5249318"/>
              <a:gd name="connsiteY0" fmla="*/ 0 h 6857999"/>
              <a:gd name="connsiteX1" fmla="*/ 3852793 w 5249318"/>
              <a:gd name="connsiteY1" fmla="*/ 0 h 6857999"/>
              <a:gd name="connsiteX2" fmla="*/ 5210217 w 5249318"/>
              <a:gd name="connsiteY2" fmla="*/ 2928333 h 6857999"/>
              <a:gd name="connsiteX3" fmla="*/ 5249318 w 5249318"/>
              <a:gd name="connsiteY3" fmla="*/ 2966970 h 6857999"/>
              <a:gd name="connsiteX4" fmla="*/ 5249318 w 5249318"/>
              <a:gd name="connsiteY4" fmla="*/ 6857999 h 6857999"/>
              <a:gd name="connsiteX5" fmla="*/ 4009248 w 5249318"/>
              <a:gd name="connsiteY5" fmla="*/ 6857999 h 6857999"/>
              <a:gd name="connsiteX6" fmla="*/ 3610327 w 5249318"/>
              <a:gd name="connsiteY6" fmla="*/ 6593163 h 6857999"/>
              <a:gd name="connsiteX7" fmla="*/ 2490864 w 5249318"/>
              <a:gd name="connsiteY7" fmla="*/ 5648995 h 6857999"/>
              <a:gd name="connsiteX8" fmla="*/ 662782 w 5249318"/>
              <a:gd name="connsiteY8" fmla="*/ 2935417 h 6857999"/>
              <a:gd name="connsiteX9" fmla="*/ 0 w 524931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9318" h="6857999">
                <a:moveTo>
                  <a:pt x="0" y="0"/>
                </a:moveTo>
                <a:lnTo>
                  <a:pt x="3852793" y="0"/>
                </a:lnTo>
                <a:cubicBezTo>
                  <a:pt x="3942902" y="1106456"/>
                  <a:pt x="4416938" y="2134512"/>
                  <a:pt x="5210217" y="2928333"/>
                </a:cubicBezTo>
                <a:cubicBezTo>
                  <a:pt x="5223251" y="2941373"/>
                  <a:pt x="5236285" y="2954252"/>
                  <a:pt x="5249318" y="2966970"/>
                </a:cubicBezTo>
                <a:lnTo>
                  <a:pt x="5249318" y="6857999"/>
                </a:lnTo>
                <a:lnTo>
                  <a:pt x="4009248" y="6857999"/>
                </a:lnTo>
                <a:lnTo>
                  <a:pt x="3610327" y="6593163"/>
                </a:lnTo>
                <a:cubicBezTo>
                  <a:pt x="3213052" y="6312670"/>
                  <a:pt x="2839151" y="5997450"/>
                  <a:pt x="2490864" y="5648995"/>
                </a:cubicBezTo>
                <a:cubicBezTo>
                  <a:pt x="1707722" y="4865477"/>
                  <a:pt x="1092730" y="3952526"/>
                  <a:pt x="662782" y="2935417"/>
                </a:cubicBezTo>
                <a:cubicBezTo>
                  <a:pt x="267430" y="2000572"/>
                  <a:pt x="45054" y="1014855"/>
                  <a:pt x="0" y="0"/>
                </a:cubicBezTo>
                <a:close/>
              </a:path>
            </a:pathLst>
          </a:custGeom>
          <a:noFill/>
        </p:spPr>
        <p:txBody>
          <a:bodyPr wrap="square" anchor="ctr">
            <a:noAutofit/>
          </a:bodyPr>
          <a:lstStyle>
            <a:lvl1pPr algn="ctr">
              <a:defRPr>
                <a:solidFill>
                  <a:schemeClr val="bg1"/>
                </a:solidFill>
              </a:defRPr>
            </a:lvl1pPr>
          </a:lstStyle>
          <a:p>
            <a:endParaRPr lang="en-US" dirty="0"/>
          </a:p>
        </p:txBody>
      </p:sp>
    </p:spTree>
    <p:extLst>
      <p:ext uri="{BB962C8B-B14F-4D97-AF65-F5344CB8AC3E}">
        <p14:creationId xmlns:p14="http://schemas.microsoft.com/office/powerpoint/2010/main" val="3223429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ubsection Divider Yellow">
    <p:bg>
      <p:bgPr>
        <a:solidFill>
          <a:schemeClr val="accent3"/>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7F1E3C7-FD4E-63A7-B1E2-B10CE21CB802}"/>
              </a:ext>
            </a:extLst>
          </p:cNvPr>
          <p:cNvSpPr>
            <a:spLocks noGrp="1"/>
          </p:cNvSpPr>
          <p:nvPr>
            <p:ph type="pic" sz="quarter" idx="14"/>
          </p:nvPr>
        </p:nvSpPr>
        <p:spPr>
          <a:xfrm>
            <a:off x="6096000" y="0"/>
            <a:ext cx="6096000" cy="6858000"/>
          </a:xfrm>
          <a:noFill/>
        </p:spPr>
        <p:txBody>
          <a:bodyPr/>
          <a:lstStyle>
            <a:lvl1pPr>
              <a:defRPr>
                <a:solidFill>
                  <a:schemeClr val="bg1"/>
                </a:solidFill>
              </a:defRPr>
            </a:lvl1pPr>
          </a:lstStyle>
          <a:p>
            <a:endParaRPr lang="en-US" dirty="0"/>
          </a:p>
        </p:txBody>
      </p:sp>
      <p:sp>
        <p:nvSpPr>
          <p:cNvPr id="4" name="Text Placeholder 3">
            <a:extLst>
              <a:ext uri="{FF2B5EF4-FFF2-40B4-BE49-F238E27FC236}">
                <a16:creationId xmlns:a16="http://schemas.microsoft.com/office/drawing/2014/main" id="{A7C240F1-24C7-6938-6EAA-FB7A8B58C66F}"/>
              </a:ext>
            </a:extLst>
          </p:cNvPr>
          <p:cNvSpPr>
            <a:spLocks noGrp="1"/>
          </p:cNvSpPr>
          <p:nvPr>
            <p:ph type="body" sz="quarter" idx="13" hasCustomPrompt="1"/>
          </p:nvPr>
        </p:nvSpPr>
        <p:spPr>
          <a:xfrm>
            <a:off x="858261" y="2785892"/>
            <a:ext cx="4891854" cy="396875"/>
          </a:xfrm>
        </p:spPr>
        <p:txBody>
          <a:bodyPr anchor="b">
            <a:noAutofit/>
          </a:bodyPr>
          <a:lstStyle>
            <a:lvl1pPr>
              <a:defRPr sz="2000" b="1" i="0">
                <a:solidFill>
                  <a:schemeClr val="accent1"/>
                </a:solidFill>
                <a:latin typeface="Antonio" pitchFamily="2" charset="77"/>
              </a:defRPr>
            </a:lvl1pPr>
            <a:lvl2pPr>
              <a:defRPr sz="2000" b="1" i="0">
                <a:solidFill>
                  <a:schemeClr val="bg1"/>
                </a:solidFill>
                <a:latin typeface="Antonio" pitchFamily="2" charset="77"/>
              </a:defRPr>
            </a:lvl2pPr>
            <a:lvl3pPr>
              <a:defRPr sz="2000" b="1" i="0">
                <a:solidFill>
                  <a:schemeClr val="bg1"/>
                </a:solidFill>
                <a:latin typeface="Antonio" pitchFamily="2" charset="77"/>
              </a:defRPr>
            </a:lvl3pPr>
            <a:lvl4pPr>
              <a:defRPr sz="2000" b="1" i="0">
                <a:solidFill>
                  <a:schemeClr val="bg1"/>
                </a:solidFill>
                <a:latin typeface="Antonio" pitchFamily="2" charset="77"/>
              </a:defRPr>
            </a:lvl4pPr>
            <a:lvl5pPr>
              <a:defRPr sz="2000" b="1" i="0">
                <a:solidFill>
                  <a:schemeClr val="bg1"/>
                </a:solidFill>
                <a:latin typeface="Antonio" pitchFamily="2" charset="77"/>
              </a:defRPr>
            </a:lvl5pPr>
          </a:lstStyle>
          <a:p>
            <a:pPr lvl="0"/>
            <a:r>
              <a:rPr lang="en-GB" dirty="0"/>
              <a:t>SECTION TITLE</a:t>
            </a:r>
            <a:endParaRPr lang="en-US" dirty="0"/>
          </a:p>
        </p:txBody>
      </p:sp>
      <p:sp>
        <p:nvSpPr>
          <p:cNvPr id="15" name="Title 14">
            <a:extLst>
              <a:ext uri="{FF2B5EF4-FFF2-40B4-BE49-F238E27FC236}">
                <a16:creationId xmlns:a16="http://schemas.microsoft.com/office/drawing/2014/main" id="{2EAFCD0D-8F7A-EC89-20B0-2FC96C59814C}"/>
              </a:ext>
            </a:extLst>
          </p:cNvPr>
          <p:cNvSpPr>
            <a:spLocks noGrp="1"/>
          </p:cNvSpPr>
          <p:nvPr>
            <p:ph type="title" hasCustomPrompt="1"/>
          </p:nvPr>
        </p:nvSpPr>
        <p:spPr>
          <a:xfrm>
            <a:off x="429438" y="3229963"/>
            <a:ext cx="5320677" cy="701731"/>
          </a:xfrm>
        </p:spPr>
        <p:txBody>
          <a:bodyPr anchor="t"/>
          <a:lstStyle>
            <a:lvl1pPr>
              <a:defRPr sz="4400">
                <a:solidFill>
                  <a:schemeClr val="accent1"/>
                </a:solidFill>
              </a:defRPr>
            </a:lvl1pPr>
          </a:lstStyle>
          <a:p>
            <a:r>
              <a:rPr lang="en-GB" dirty="0"/>
              <a:t>SUBSECTION TITLE</a:t>
            </a:r>
            <a:endParaRPr lang="en-US" dirty="0"/>
          </a:p>
        </p:txBody>
      </p:sp>
      <p:sp>
        <p:nvSpPr>
          <p:cNvPr id="11" name="TextBox 10">
            <a:extLst>
              <a:ext uri="{FF2B5EF4-FFF2-40B4-BE49-F238E27FC236}">
                <a16:creationId xmlns:a16="http://schemas.microsoft.com/office/drawing/2014/main" id="{B479F981-E2B7-3B67-C783-3FB5AD3570BA}"/>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Tree>
    <p:extLst>
      <p:ext uri="{BB962C8B-B14F-4D97-AF65-F5344CB8AC3E}">
        <p14:creationId xmlns:p14="http://schemas.microsoft.com/office/powerpoint/2010/main" val="398215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L Blue">
    <p:bg>
      <p:bgPr>
        <a:solidFill>
          <a:srgbClr val="A7D2FF"/>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0EB022C-19C0-0500-B9A9-B738E1383744}"/>
              </a:ext>
            </a:extLst>
          </p:cNvPr>
          <p:cNvSpPr txBox="1"/>
          <p:nvPr userDrawn="1"/>
        </p:nvSpPr>
        <p:spPr>
          <a:xfrm>
            <a:off x="7953042" y="6059912"/>
            <a:ext cx="3785136" cy="276999"/>
          </a:xfrm>
          <a:prstGeom prst="rect">
            <a:avLst/>
          </a:prstGeom>
          <a:noFill/>
        </p:spPr>
        <p:txBody>
          <a:bodyPr wrap="square">
            <a:spAutoFit/>
          </a:bodyPr>
          <a:lstStyle/>
          <a:p>
            <a:pPr algn="r"/>
            <a:r>
              <a:rPr lang="en-US" sz="1200" b="1" dirty="0">
                <a:solidFill>
                  <a:schemeClr val="bg1"/>
                </a:solidFill>
                <a:latin typeface="Palanquin" panose="020B0004020203020204" pitchFamily="34" charset="77"/>
                <a:cs typeface="Palanquin" panose="020B0004020203020204" pitchFamily="34" charset="77"/>
              </a:rPr>
              <a:t>12</a:t>
            </a:r>
          </a:p>
        </p:txBody>
      </p:sp>
      <p:pic>
        <p:nvPicPr>
          <p:cNvPr id="37" name="Graphic 36">
            <a:extLst>
              <a:ext uri="{FF2B5EF4-FFF2-40B4-BE49-F238E27FC236}">
                <a16:creationId xmlns:a16="http://schemas.microsoft.com/office/drawing/2014/main" id="{4C87311E-8592-7E71-8635-4D5E1CA30C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06966" y="0"/>
            <a:ext cx="6385034" cy="6858000"/>
          </a:xfrm>
          <a:prstGeom prst="rect">
            <a:avLst/>
          </a:prstGeom>
        </p:spPr>
      </p:pic>
      <p:sp>
        <p:nvSpPr>
          <p:cNvPr id="43" name="Picture Placeholder 42">
            <a:extLst>
              <a:ext uri="{FF2B5EF4-FFF2-40B4-BE49-F238E27FC236}">
                <a16:creationId xmlns:a16="http://schemas.microsoft.com/office/drawing/2014/main" id="{9BDED767-7FE7-7D45-3AF5-EEE54FF35360}"/>
              </a:ext>
            </a:extLst>
          </p:cNvPr>
          <p:cNvSpPr>
            <a:spLocks noGrp="1"/>
          </p:cNvSpPr>
          <p:nvPr>
            <p:ph type="pic" sz="quarter" idx="10"/>
          </p:nvPr>
        </p:nvSpPr>
        <p:spPr>
          <a:xfrm>
            <a:off x="6940935" y="2"/>
            <a:ext cx="5249318" cy="6857999"/>
          </a:xfrm>
          <a:custGeom>
            <a:avLst/>
            <a:gdLst>
              <a:gd name="connsiteX0" fmla="*/ 0 w 5249318"/>
              <a:gd name="connsiteY0" fmla="*/ 0 h 6857999"/>
              <a:gd name="connsiteX1" fmla="*/ 3852793 w 5249318"/>
              <a:gd name="connsiteY1" fmla="*/ 0 h 6857999"/>
              <a:gd name="connsiteX2" fmla="*/ 5210217 w 5249318"/>
              <a:gd name="connsiteY2" fmla="*/ 2928333 h 6857999"/>
              <a:gd name="connsiteX3" fmla="*/ 5249318 w 5249318"/>
              <a:gd name="connsiteY3" fmla="*/ 2966970 h 6857999"/>
              <a:gd name="connsiteX4" fmla="*/ 5249318 w 5249318"/>
              <a:gd name="connsiteY4" fmla="*/ 6857999 h 6857999"/>
              <a:gd name="connsiteX5" fmla="*/ 4009248 w 5249318"/>
              <a:gd name="connsiteY5" fmla="*/ 6857999 h 6857999"/>
              <a:gd name="connsiteX6" fmla="*/ 3610327 w 5249318"/>
              <a:gd name="connsiteY6" fmla="*/ 6593163 h 6857999"/>
              <a:gd name="connsiteX7" fmla="*/ 2490864 w 5249318"/>
              <a:gd name="connsiteY7" fmla="*/ 5648995 h 6857999"/>
              <a:gd name="connsiteX8" fmla="*/ 662782 w 5249318"/>
              <a:gd name="connsiteY8" fmla="*/ 2935417 h 6857999"/>
              <a:gd name="connsiteX9" fmla="*/ 0 w 524931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9318" h="6857999">
                <a:moveTo>
                  <a:pt x="0" y="0"/>
                </a:moveTo>
                <a:lnTo>
                  <a:pt x="3852793" y="0"/>
                </a:lnTo>
                <a:cubicBezTo>
                  <a:pt x="3942902" y="1106456"/>
                  <a:pt x="4416938" y="2134512"/>
                  <a:pt x="5210217" y="2928333"/>
                </a:cubicBezTo>
                <a:cubicBezTo>
                  <a:pt x="5223251" y="2941373"/>
                  <a:pt x="5236285" y="2954252"/>
                  <a:pt x="5249318" y="2966970"/>
                </a:cubicBezTo>
                <a:lnTo>
                  <a:pt x="5249318" y="6857999"/>
                </a:lnTo>
                <a:lnTo>
                  <a:pt x="4009248" y="6857999"/>
                </a:lnTo>
                <a:lnTo>
                  <a:pt x="3610327" y="6593163"/>
                </a:lnTo>
                <a:cubicBezTo>
                  <a:pt x="3213052" y="6312670"/>
                  <a:pt x="2839151" y="5997450"/>
                  <a:pt x="2490864" y="5648995"/>
                </a:cubicBezTo>
                <a:cubicBezTo>
                  <a:pt x="1707722" y="4865477"/>
                  <a:pt x="1092730" y="3952526"/>
                  <a:pt x="662782" y="2935417"/>
                </a:cubicBezTo>
                <a:cubicBezTo>
                  <a:pt x="267430" y="2000572"/>
                  <a:pt x="45054" y="1014855"/>
                  <a:pt x="0" y="0"/>
                </a:cubicBezTo>
                <a:close/>
              </a:path>
            </a:pathLst>
          </a:custGeom>
          <a:noFill/>
        </p:spPr>
        <p:txBody>
          <a:bodyPr wrap="square" anchor="ctr">
            <a:noAutofit/>
          </a:bodyPr>
          <a:lstStyle>
            <a:lvl1pPr algn="ctr">
              <a:defRPr>
                <a:solidFill>
                  <a:schemeClr val="bg1"/>
                </a:solidFill>
              </a:defRPr>
            </a:lvl1pPr>
          </a:lstStyle>
          <a:p>
            <a:endParaRPr lang="en-US" dirty="0"/>
          </a:p>
        </p:txBody>
      </p:sp>
      <p:sp>
        <p:nvSpPr>
          <p:cNvPr id="6" name="Title 21">
            <a:extLst>
              <a:ext uri="{FF2B5EF4-FFF2-40B4-BE49-F238E27FC236}">
                <a16:creationId xmlns:a16="http://schemas.microsoft.com/office/drawing/2014/main" id="{832A7A2F-E3AA-2B98-F1AD-C07C1C80D60E}"/>
              </a:ext>
            </a:extLst>
          </p:cNvPr>
          <p:cNvSpPr>
            <a:spLocks noGrp="1"/>
          </p:cNvSpPr>
          <p:nvPr>
            <p:ph type="title" hasCustomPrompt="1"/>
          </p:nvPr>
        </p:nvSpPr>
        <p:spPr>
          <a:xfrm>
            <a:off x="1313232" y="3023923"/>
            <a:ext cx="4570364" cy="840230"/>
          </a:xfrm>
        </p:spPr>
        <p:txBody>
          <a:bodyPr anchor="t"/>
          <a:lstStyle>
            <a:lvl1pPr>
              <a:defRPr>
                <a:solidFill>
                  <a:schemeClr val="accent1"/>
                </a:solidFill>
              </a:defRPr>
            </a:lvl1pPr>
          </a:lstStyle>
          <a:p>
            <a:r>
              <a:rPr lang="en-GB" dirty="0"/>
              <a:t>SECTION TITLE</a:t>
            </a:r>
            <a:endParaRPr lang="en-US" dirty="0"/>
          </a:p>
        </p:txBody>
      </p:sp>
    </p:spTree>
    <p:extLst>
      <p:ext uri="{BB962C8B-B14F-4D97-AF65-F5344CB8AC3E}">
        <p14:creationId xmlns:p14="http://schemas.microsoft.com/office/powerpoint/2010/main" val="2583977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bsection Divider L Blue">
    <p:bg>
      <p:bgPr>
        <a:solidFill>
          <a:srgbClr val="A7D2FF"/>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7F1E3C7-FD4E-63A7-B1E2-B10CE21CB802}"/>
              </a:ext>
            </a:extLst>
          </p:cNvPr>
          <p:cNvSpPr>
            <a:spLocks noGrp="1"/>
          </p:cNvSpPr>
          <p:nvPr>
            <p:ph type="pic" sz="quarter" idx="14"/>
          </p:nvPr>
        </p:nvSpPr>
        <p:spPr>
          <a:xfrm>
            <a:off x="6096000" y="0"/>
            <a:ext cx="6096000" cy="6858000"/>
          </a:xfrm>
          <a:noFill/>
        </p:spPr>
        <p:txBody>
          <a:bodyPr/>
          <a:lstStyle>
            <a:lvl1pPr>
              <a:defRPr>
                <a:solidFill>
                  <a:schemeClr val="bg1"/>
                </a:solidFill>
              </a:defRPr>
            </a:lvl1pPr>
          </a:lstStyle>
          <a:p>
            <a:endParaRPr lang="en-US" dirty="0"/>
          </a:p>
        </p:txBody>
      </p:sp>
      <p:sp>
        <p:nvSpPr>
          <p:cNvPr id="15" name="Title 14">
            <a:extLst>
              <a:ext uri="{FF2B5EF4-FFF2-40B4-BE49-F238E27FC236}">
                <a16:creationId xmlns:a16="http://schemas.microsoft.com/office/drawing/2014/main" id="{2EAFCD0D-8F7A-EC89-20B0-2FC96C59814C}"/>
              </a:ext>
            </a:extLst>
          </p:cNvPr>
          <p:cNvSpPr>
            <a:spLocks noGrp="1"/>
          </p:cNvSpPr>
          <p:nvPr>
            <p:ph type="title" hasCustomPrompt="1"/>
          </p:nvPr>
        </p:nvSpPr>
        <p:spPr>
          <a:xfrm>
            <a:off x="429438" y="3229963"/>
            <a:ext cx="5320677" cy="701731"/>
          </a:xfrm>
        </p:spPr>
        <p:txBody>
          <a:bodyPr anchor="t"/>
          <a:lstStyle>
            <a:lvl1pPr>
              <a:defRPr sz="4400">
                <a:solidFill>
                  <a:schemeClr val="accent1"/>
                </a:solidFill>
              </a:defRPr>
            </a:lvl1pPr>
          </a:lstStyle>
          <a:p>
            <a:r>
              <a:rPr lang="en-GB" dirty="0"/>
              <a:t>SUBSECTION TITLE</a:t>
            </a:r>
            <a:endParaRPr lang="en-US" dirty="0"/>
          </a:p>
        </p:txBody>
      </p:sp>
      <p:sp>
        <p:nvSpPr>
          <p:cNvPr id="11" name="TextBox 10">
            <a:extLst>
              <a:ext uri="{FF2B5EF4-FFF2-40B4-BE49-F238E27FC236}">
                <a16:creationId xmlns:a16="http://schemas.microsoft.com/office/drawing/2014/main" id="{B479F981-E2B7-3B67-C783-3FB5AD3570BA}"/>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
        <p:nvSpPr>
          <p:cNvPr id="8" name="Text Placeholder 3">
            <a:extLst>
              <a:ext uri="{FF2B5EF4-FFF2-40B4-BE49-F238E27FC236}">
                <a16:creationId xmlns:a16="http://schemas.microsoft.com/office/drawing/2014/main" id="{29ECE5FA-3253-F269-CD06-D44CD6541FE3}"/>
              </a:ext>
            </a:extLst>
          </p:cNvPr>
          <p:cNvSpPr>
            <a:spLocks noGrp="1"/>
          </p:cNvSpPr>
          <p:nvPr>
            <p:ph type="body" sz="quarter" idx="13" hasCustomPrompt="1"/>
          </p:nvPr>
        </p:nvSpPr>
        <p:spPr>
          <a:xfrm>
            <a:off x="858261" y="2785892"/>
            <a:ext cx="4891854" cy="396875"/>
          </a:xfrm>
        </p:spPr>
        <p:txBody>
          <a:bodyPr anchor="b">
            <a:noAutofit/>
          </a:bodyPr>
          <a:lstStyle>
            <a:lvl1pPr>
              <a:defRPr sz="2000" b="1" i="0">
                <a:solidFill>
                  <a:schemeClr val="accent1"/>
                </a:solidFill>
                <a:latin typeface="Antonio" pitchFamily="2" charset="77"/>
              </a:defRPr>
            </a:lvl1pPr>
            <a:lvl2pPr>
              <a:defRPr sz="2000" b="1" i="0">
                <a:solidFill>
                  <a:schemeClr val="bg1"/>
                </a:solidFill>
                <a:latin typeface="Antonio" pitchFamily="2" charset="77"/>
              </a:defRPr>
            </a:lvl2pPr>
            <a:lvl3pPr>
              <a:defRPr sz="2000" b="1" i="0">
                <a:solidFill>
                  <a:schemeClr val="bg1"/>
                </a:solidFill>
                <a:latin typeface="Antonio" pitchFamily="2" charset="77"/>
              </a:defRPr>
            </a:lvl3pPr>
            <a:lvl4pPr>
              <a:defRPr sz="2000" b="1" i="0">
                <a:solidFill>
                  <a:schemeClr val="bg1"/>
                </a:solidFill>
                <a:latin typeface="Antonio" pitchFamily="2" charset="77"/>
              </a:defRPr>
            </a:lvl4pPr>
            <a:lvl5pPr>
              <a:defRPr sz="2000" b="1" i="0">
                <a:solidFill>
                  <a:schemeClr val="bg1"/>
                </a:solidFill>
                <a:latin typeface="Antonio" pitchFamily="2" charset="77"/>
              </a:defRPr>
            </a:lvl5pPr>
          </a:lstStyle>
          <a:p>
            <a:pPr lvl="0"/>
            <a:r>
              <a:rPr lang="en-GB" dirty="0"/>
              <a:t>SECTION TITLE</a:t>
            </a:r>
            <a:endParaRPr lang="en-US" dirty="0"/>
          </a:p>
        </p:txBody>
      </p:sp>
    </p:spTree>
    <p:extLst>
      <p:ext uri="{BB962C8B-B14F-4D97-AF65-F5344CB8AC3E}">
        <p14:creationId xmlns:p14="http://schemas.microsoft.com/office/powerpoint/2010/main" val="4101193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White">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0EB022C-19C0-0500-B9A9-B738E1383744}"/>
              </a:ext>
            </a:extLst>
          </p:cNvPr>
          <p:cNvSpPr txBox="1"/>
          <p:nvPr userDrawn="1"/>
        </p:nvSpPr>
        <p:spPr>
          <a:xfrm>
            <a:off x="7953042" y="6059912"/>
            <a:ext cx="3785136" cy="276999"/>
          </a:xfrm>
          <a:prstGeom prst="rect">
            <a:avLst/>
          </a:prstGeom>
          <a:noFill/>
        </p:spPr>
        <p:txBody>
          <a:bodyPr wrap="square">
            <a:spAutoFit/>
          </a:bodyPr>
          <a:lstStyle/>
          <a:p>
            <a:pPr algn="r"/>
            <a:r>
              <a:rPr lang="en-US" sz="1200" b="1" dirty="0">
                <a:solidFill>
                  <a:schemeClr val="bg1"/>
                </a:solidFill>
                <a:latin typeface="Palanquin" panose="020B0004020203020204" pitchFamily="34" charset="77"/>
                <a:cs typeface="Palanquin" panose="020B0004020203020204" pitchFamily="34" charset="77"/>
              </a:rPr>
              <a:t>12</a:t>
            </a:r>
          </a:p>
        </p:txBody>
      </p:sp>
      <p:pic>
        <p:nvPicPr>
          <p:cNvPr id="37" name="Graphic 36">
            <a:extLst>
              <a:ext uri="{FF2B5EF4-FFF2-40B4-BE49-F238E27FC236}">
                <a16:creationId xmlns:a16="http://schemas.microsoft.com/office/drawing/2014/main" id="{4C87311E-8592-7E71-8635-4D5E1CA30C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06966" y="0"/>
            <a:ext cx="6385034" cy="6858000"/>
          </a:xfrm>
          <a:prstGeom prst="rect">
            <a:avLst/>
          </a:prstGeom>
        </p:spPr>
      </p:pic>
      <p:sp>
        <p:nvSpPr>
          <p:cNvPr id="43" name="Picture Placeholder 42">
            <a:extLst>
              <a:ext uri="{FF2B5EF4-FFF2-40B4-BE49-F238E27FC236}">
                <a16:creationId xmlns:a16="http://schemas.microsoft.com/office/drawing/2014/main" id="{9BDED767-7FE7-7D45-3AF5-EEE54FF35360}"/>
              </a:ext>
            </a:extLst>
          </p:cNvPr>
          <p:cNvSpPr>
            <a:spLocks noGrp="1"/>
          </p:cNvSpPr>
          <p:nvPr>
            <p:ph type="pic" sz="quarter" idx="10"/>
          </p:nvPr>
        </p:nvSpPr>
        <p:spPr>
          <a:xfrm>
            <a:off x="6940935" y="2"/>
            <a:ext cx="5249318" cy="6857999"/>
          </a:xfrm>
          <a:custGeom>
            <a:avLst/>
            <a:gdLst>
              <a:gd name="connsiteX0" fmla="*/ 0 w 5249318"/>
              <a:gd name="connsiteY0" fmla="*/ 0 h 6857999"/>
              <a:gd name="connsiteX1" fmla="*/ 3852793 w 5249318"/>
              <a:gd name="connsiteY1" fmla="*/ 0 h 6857999"/>
              <a:gd name="connsiteX2" fmla="*/ 5210217 w 5249318"/>
              <a:gd name="connsiteY2" fmla="*/ 2928333 h 6857999"/>
              <a:gd name="connsiteX3" fmla="*/ 5249318 w 5249318"/>
              <a:gd name="connsiteY3" fmla="*/ 2966970 h 6857999"/>
              <a:gd name="connsiteX4" fmla="*/ 5249318 w 5249318"/>
              <a:gd name="connsiteY4" fmla="*/ 6857999 h 6857999"/>
              <a:gd name="connsiteX5" fmla="*/ 4009248 w 5249318"/>
              <a:gd name="connsiteY5" fmla="*/ 6857999 h 6857999"/>
              <a:gd name="connsiteX6" fmla="*/ 3610327 w 5249318"/>
              <a:gd name="connsiteY6" fmla="*/ 6593163 h 6857999"/>
              <a:gd name="connsiteX7" fmla="*/ 2490864 w 5249318"/>
              <a:gd name="connsiteY7" fmla="*/ 5648995 h 6857999"/>
              <a:gd name="connsiteX8" fmla="*/ 662782 w 5249318"/>
              <a:gd name="connsiteY8" fmla="*/ 2935417 h 6857999"/>
              <a:gd name="connsiteX9" fmla="*/ 0 w 524931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9318" h="6857999">
                <a:moveTo>
                  <a:pt x="0" y="0"/>
                </a:moveTo>
                <a:lnTo>
                  <a:pt x="3852793" y="0"/>
                </a:lnTo>
                <a:cubicBezTo>
                  <a:pt x="3942902" y="1106456"/>
                  <a:pt x="4416938" y="2134512"/>
                  <a:pt x="5210217" y="2928333"/>
                </a:cubicBezTo>
                <a:cubicBezTo>
                  <a:pt x="5223251" y="2941373"/>
                  <a:pt x="5236285" y="2954252"/>
                  <a:pt x="5249318" y="2966970"/>
                </a:cubicBezTo>
                <a:lnTo>
                  <a:pt x="5249318" y="6857999"/>
                </a:lnTo>
                <a:lnTo>
                  <a:pt x="4009248" y="6857999"/>
                </a:lnTo>
                <a:lnTo>
                  <a:pt x="3610327" y="6593163"/>
                </a:lnTo>
                <a:cubicBezTo>
                  <a:pt x="3213052" y="6312670"/>
                  <a:pt x="2839151" y="5997450"/>
                  <a:pt x="2490864" y="5648995"/>
                </a:cubicBezTo>
                <a:cubicBezTo>
                  <a:pt x="1707722" y="4865477"/>
                  <a:pt x="1092730" y="3952526"/>
                  <a:pt x="662782" y="2935417"/>
                </a:cubicBezTo>
                <a:cubicBezTo>
                  <a:pt x="267430" y="2000572"/>
                  <a:pt x="45054" y="1014855"/>
                  <a:pt x="0" y="0"/>
                </a:cubicBezTo>
                <a:close/>
              </a:path>
            </a:pathLst>
          </a:custGeom>
          <a:noFill/>
        </p:spPr>
        <p:txBody>
          <a:bodyPr wrap="square" anchor="ctr">
            <a:noAutofit/>
          </a:bodyPr>
          <a:lstStyle>
            <a:lvl1pPr algn="ctr">
              <a:defRPr>
                <a:solidFill>
                  <a:schemeClr val="bg1"/>
                </a:solidFill>
              </a:defRPr>
            </a:lvl1pPr>
          </a:lstStyle>
          <a:p>
            <a:endParaRPr lang="en-US" dirty="0"/>
          </a:p>
        </p:txBody>
      </p:sp>
      <p:sp>
        <p:nvSpPr>
          <p:cNvPr id="6" name="Title 21">
            <a:extLst>
              <a:ext uri="{FF2B5EF4-FFF2-40B4-BE49-F238E27FC236}">
                <a16:creationId xmlns:a16="http://schemas.microsoft.com/office/drawing/2014/main" id="{03AEBF83-8939-3505-60D9-3D222CA76272}"/>
              </a:ext>
            </a:extLst>
          </p:cNvPr>
          <p:cNvSpPr>
            <a:spLocks noGrp="1"/>
          </p:cNvSpPr>
          <p:nvPr>
            <p:ph type="title" hasCustomPrompt="1"/>
          </p:nvPr>
        </p:nvSpPr>
        <p:spPr>
          <a:xfrm>
            <a:off x="1313232" y="3023923"/>
            <a:ext cx="4570364" cy="840230"/>
          </a:xfrm>
        </p:spPr>
        <p:txBody>
          <a:bodyPr anchor="t"/>
          <a:lstStyle>
            <a:lvl1pPr>
              <a:defRPr>
                <a:solidFill>
                  <a:schemeClr val="accent1"/>
                </a:solidFill>
              </a:defRPr>
            </a:lvl1pPr>
          </a:lstStyle>
          <a:p>
            <a:r>
              <a:rPr lang="en-GB" dirty="0"/>
              <a:t>SECTION TITLE</a:t>
            </a:r>
            <a:endParaRPr lang="en-US" dirty="0"/>
          </a:p>
        </p:txBody>
      </p:sp>
    </p:spTree>
    <p:extLst>
      <p:ext uri="{BB962C8B-B14F-4D97-AF65-F5344CB8AC3E}">
        <p14:creationId xmlns:p14="http://schemas.microsoft.com/office/powerpoint/2010/main" val="1786651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section Divider White">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7F1E3C7-FD4E-63A7-B1E2-B10CE21CB802}"/>
              </a:ext>
            </a:extLst>
          </p:cNvPr>
          <p:cNvSpPr>
            <a:spLocks noGrp="1"/>
          </p:cNvSpPr>
          <p:nvPr>
            <p:ph type="pic" sz="quarter" idx="14"/>
          </p:nvPr>
        </p:nvSpPr>
        <p:spPr>
          <a:xfrm>
            <a:off x="6096000" y="0"/>
            <a:ext cx="6096000" cy="6858000"/>
          </a:xfrm>
          <a:noFill/>
        </p:spPr>
        <p:txBody>
          <a:bodyPr/>
          <a:lstStyle>
            <a:lvl1pPr>
              <a:defRPr>
                <a:solidFill>
                  <a:schemeClr val="tx1">
                    <a:lumMod val="50000"/>
                    <a:lumOff val="50000"/>
                  </a:schemeClr>
                </a:solidFill>
              </a:defRPr>
            </a:lvl1pPr>
          </a:lstStyle>
          <a:p>
            <a:endParaRPr lang="en-US" dirty="0"/>
          </a:p>
        </p:txBody>
      </p:sp>
      <p:sp>
        <p:nvSpPr>
          <p:cNvPr id="15" name="Title 14">
            <a:extLst>
              <a:ext uri="{FF2B5EF4-FFF2-40B4-BE49-F238E27FC236}">
                <a16:creationId xmlns:a16="http://schemas.microsoft.com/office/drawing/2014/main" id="{2EAFCD0D-8F7A-EC89-20B0-2FC96C59814C}"/>
              </a:ext>
            </a:extLst>
          </p:cNvPr>
          <p:cNvSpPr>
            <a:spLocks noGrp="1"/>
          </p:cNvSpPr>
          <p:nvPr>
            <p:ph type="title" hasCustomPrompt="1"/>
          </p:nvPr>
        </p:nvSpPr>
        <p:spPr>
          <a:xfrm>
            <a:off x="429438" y="3229963"/>
            <a:ext cx="5320677" cy="701731"/>
          </a:xfrm>
        </p:spPr>
        <p:txBody>
          <a:bodyPr anchor="t"/>
          <a:lstStyle>
            <a:lvl1pPr>
              <a:defRPr sz="4400">
                <a:solidFill>
                  <a:schemeClr val="accent1"/>
                </a:solidFill>
              </a:defRPr>
            </a:lvl1pPr>
          </a:lstStyle>
          <a:p>
            <a:r>
              <a:rPr lang="en-GB" dirty="0"/>
              <a:t>SUBSECTION TITLE</a:t>
            </a:r>
            <a:endParaRPr lang="en-US" dirty="0"/>
          </a:p>
        </p:txBody>
      </p:sp>
      <p:sp>
        <p:nvSpPr>
          <p:cNvPr id="11" name="TextBox 10">
            <a:extLst>
              <a:ext uri="{FF2B5EF4-FFF2-40B4-BE49-F238E27FC236}">
                <a16:creationId xmlns:a16="http://schemas.microsoft.com/office/drawing/2014/main" id="{B479F981-E2B7-3B67-C783-3FB5AD3570BA}"/>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
        <p:nvSpPr>
          <p:cNvPr id="8" name="Text Placeholder 3">
            <a:extLst>
              <a:ext uri="{FF2B5EF4-FFF2-40B4-BE49-F238E27FC236}">
                <a16:creationId xmlns:a16="http://schemas.microsoft.com/office/drawing/2014/main" id="{14ACA213-AF18-9F3C-CADE-9FCF193ECC3B}"/>
              </a:ext>
            </a:extLst>
          </p:cNvPr>
          <p:cNvSpPr>
            <a:spLocks noGrp="1"/>
          </p:cNvSpPr>
          <p:nvPr>
            <p:ph type="body" sz="quarter" idx="13" hasCustomPrompt="1"/>
          </p:nvPr>
        </p:nvSpPr>
        <p:spPr>
          <a:xfrm>
            <a:off x="858261" y="2785892"/>
            <a:ext cx="4891854" cy="396875"/>
          </a:xfrm>
        </p:spPr>
        <p:txBody>
          <a:bodyPr anchor="b">
            <a:noAutofit/>
          </a:bodyPr>
          <a:lstStyle>
            <a:lvl1pPr>
              <a:defRPr sz="2000" b="1" i="0">
                <a:solidFill>
                  <a:schemeClr val="accent1"/>
                </a:solidFill>
                <a:latin typeface="Antonio" pitchFamily="2" charset="77"/>
              </a:defRPr>
            </a:lvl1pPr>
            <a:lvl2pPr>
              <a:defRPr sz="2000" b="1" i="0">
                <a:solidFill>
                  <a:schemeClr val="bg1"/>
                </a:solidFill>
                <a:latin typeface="Antonio" pitchFamily="2" charset="77"/>
              </a:defRPr>
            </a:lvl2pPr>
            <a:lvl3pPr>
              <a:defRPr sz="2000" b="1" i="0">
                <a:solidFill>
                  <a:schemeClr val="bg1"/>
                </a:solidFill>
                <a:latin typeface="Antonio" pitchFamily="2" charset="77"/>
              </a:defRPr>
            </a:lvl3pPr>
            <a:lvl4pPr>
              <a:defRPr sz="2000" b="1" i="0">
                <a:solidFill>
                  <a:schemeClr val="bg1"/>
                </a:solidFill>
                <a:latin typeface="Antonio" pitchFamily="2" charset="77"/>
              </a:defRPr>
            </a:lvl4pPr>
            <a:lvl5pPr>
              <a:defRPr sz="2000" b="1" i="0">
                <a:solidFill>
                  <a:schemeClr val="bg1"/>
                </a:solidFill>
                <a:latin typeface="Antonio" pitchFamily="2" charset="77"/>
              </a:defRPr>
            </a:lvl5pPr>
          </a:lstStyle>
          <a:p>
            <a:pPr lvl="0"/>
            <a:r>
              <a:rPr lang="en-GB" dirty="0"/>
              <a:t>SECTION TITLE</a:t>
            </a:r>
            <a:endParaRPr lang="en-US" dirty="0"/>
          </a:p>
        </p:txBody>
      </p:sp>
    </p:spTree>
    <p:extLst>
      <p:ext uri="{BB962C8B-B14F-4D97-AF65-F5344CB8AC3E}">
        <p14:creationId xmlns:p14="http://schemas.microsoft.com/office/powerpoint/2010/main" val="739842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all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5CF957-B49D-859A-780C-0C68D4947294}"/>
              </a:ext>
            </a:extLst>
          </p:cNvPr>
          <p:cNvPicPr>
            <a:picLocks noChangeAspect="1"/>
          </p:cNvPicPr>
          <p:nvPr userDrawn="1"/>
        </p:nvPicPr>
        <p:blipFill rotWithShape="1">
          <a:blip r:embed="rId2"/>
          <a:srcRect l="48219"/>
          <a:stretch/>
        </p:blipFill>
        <p:spPr>
          <a:xfrm>
            <a:off x="5878813" y="0"/>
            <a:ext cx="6313185" cy="6858000"/>
          </a:xfrm>
          <a:prstGeom prst="rect">
            <a:avLst/>
          </a:prstGeom>
        </p:spPr>
      </p:pic>
      <p:sp>
        <p:nvSpPr>
          <p:cNvPr id="14" name="Text Placeholder 13">
            <a:extLst>
              <a:ext uri="{FF2B5EF4-FFF2-40B4-BE49-F238E27FC236}">
                <a16:creationId xmlns:a16="http://schemas.microsoft.com/office/drawing/2014/main" id="{CA7607C1-3382-6472-82B6-E9847B727732}"/>
              </a:ext>
            </a:extLst>
          </p:cNvPr>
          <p:cNvSpPr>
            <a:spLocks noGrp="1"/>
          </p:cNvSpPr>
          <p:nvPr>
            <p:ph type="body" sz="quarter" idx="12" hasCustomPrompt="1"/>
          </p:nvPr>
        </p:nvSpPr>
        <p:spPr>
          <a:xfrm>
            <a:off x="757539" y="2070893"/>
            <a:ext cx="5121275" cy="2513013"/>
          </a:xfrm>
        </p:spPr>
        <p:txBody>
          <a:bodyPr anchor="ctr">
            <a:noAutofit/>
          </a:bodyPr>
          <a:lstStyle>
            <a:lvl1pPr>
              <a:lnSpc>
                <a:spcPct val="100000"/>
              </a:lnSpc>
              <a:defRPr sz="3600">
                <a:solidFill>
                  <a:schemeClr val="tx2"/>
                </a:solidFill>
                <a:latin typeface="Palanquin" panose="020B0004020203020204" pitchFamily="34" charset="77"/>
                <a:cs typeface="Palanquin" panose="020B0004020203020204" pitchFamily="34" charset="77"/>
              </a:defRPr>
            </a:lvl1pPr>
            <a:lvl2pPr>
              <a:defRPr sz="3600">
                <a:solidFill>
                  <a:schemeClr val="tx2"/>
                </a:solidFill>
              </a:defRPr>
            </a:lvl2pPr>
            <a:lvl3pPr>
              <a:defRPr sz="3600">
                <a:solidFill>
                  <a:schemeClr val="tx2"/>
                </a:solidFill>
              </a:defRPr>
            </a:lvl3pPr>
            <a:lvl4pPr>
              <a:defRPr sz="3600">
                <a:solidFill>
                  <a:schemeClr val="tx2"/>
                </a:solidFill>
              </a:defRPr>
            </a:lvl4pPr>
            <a:lvl5pPr>
              <a:defRPr sz="3600">
                <a:solidFill>
                  <a:schemeClr val="tx2"/>
                </a:solidFill>
              </a:defRPr>
            </a:lvl5pPr>
          </a:lstStyle>
          <a:p>
            <a:pPr lvl="0"/>
            <a:r>
              <a:rPr lang="en-GB" dirty="0"/>
              <a:t>This is a slide for featuring a piece of content like a statistic, photo or quote</a:t>
            </a:r>
            <a:endParaRPr lang="en-US" dirty="0"/>
          </a:p>
        </p:txBody>
      </p:sp>
      <p:sp>
        <p:nvSpPr>
          <p:cNvPr id="12" name="TextBox 11">
            <a:extLst>
              <a:ext uri="{FF2B5EF4-FFF2-40B4-BE49-F238E27FC236}">
                <a16:creationId xmlns:a16="http://schemas.microsoft.com/office/drawing/2014/main" id="{FB3255F7-8F3B-7AFF-0441-D4C7EE35FD4A}"/>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
        <p:nvSpPr>
          <p:cNvPr id="3" name="Picture Placeholder 2">
            <a:extLst>
              <a:ext uri="{FF2B5EF4-FFF2-40B4-BE49-F238E27FC236}">
                <a16:creationId xmlns:a16="http://schemas.microsoft.com/office/drawing/2014/main" id="{2DAE5B84-6384-8C29-AFDE-13FE5B7ACC5D}"/>
              </a:ext>
            </a:extLst>
          </p:cNvPr>
          <p:cNvSpPr>
            <a:spLocks noGrp="1" noChangeAspect="1"/>
          </p:cNvSpPr>
          <p:nvPr>
            <p:ph type="pic" sz="quarter" idx="13"/>
          </p:nvPr>
        </p:nvSpPr>
        <p:spPr>
          <a:xfrm>
            <a:off x="6336000" y="745200"/>
            <a:ext cx="5337511" cy="5338800"/>
          </a:xfrm>
          <a:prstGeom prst="ellipse">
            <a:avLst/>
          </a:prstGeom>
          <a:noFill/>
        </p:spPr>
        <p:txBody>
          <a:bodyPr anchor="ctr"/>
          <a:lstStyle>
            <a:lvl1pPr algn="ctr">
              <a:defRPr>
                <a:solidFill>
                  <a:schemeClr val="bg1"/>
                </a:solidFill>
              </a:defRPr>
            </a:lvl1pPr>
          </a:lstStyle>
          <a:p>
            <a:endParaRPr lang="en-US" dirty="0"/>
          </a:p>
        </p:txBody>
      </p:sp>
    </p:spTree>
    <p:extLst>
      <p:ext uri="{BB962C8B-B14F-4D97-AF65-F5344CB8AC3E}">
        <p14:creationId xmlns:p14="http://schemas.microsoft.com/office/powerpoint/2010/main" val="119262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875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BG Elemen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EA8EC2-B4CE-83CC-6C9C-CB0F3BDD2A64}"/>
              </a:ext>
            </a:extLst>
          </p:cNvPr>
          <p:cNvPicPr>
            <a:picLocks noChangeAspect="1"/>
          </p:cNvPicPr>
          <p:nvPr userDrawn="1"/>
        </p:nvPicPr>
        <p:blipFill rotWithShape="1">
          <a:blip r:embed="rId2">
            <a:alphaModFix amt="3000"/>
          </a:blip>
          <a:srcRect t="6763" b="6761"/>
          <a:stretch/>
        </p:blipFill>
        <p:spPr>
          <a:xfrm flipH="1">
            <a:off x="2347609" y="0"/>
            <a:ext cx="8819744" cy="6858000"/>
          </a:xfrm>
          <a:prstGeom prst="rect">
            <a:avLst/>
          </a:prstGeom>
        </p:spPr>
      </p:pic>
    </p:spTree>
    <p:extLst>
      <p:ext uri="{BB962C8B-B14F-4D97-AF65-F5344CB8AC3E}">
        <p14:creationId xmlns:p14="http://schemas.microsoft.com/office/powerpoint/2010/main" val="4008944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c Text">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74CF75E1-9B38-2041-F2FA-4555BD36CEE5}"/>
              </a:ext>
            </a:extLst>
          </p:cNvPr>
          <p:cNvSpPr>
            <a:spLocks noGrp="1"/>
          </p:cNvSpPr>
          <p:nvPr>
            <p:ph type="body" sz="quarter" idx="11" hasCustomPrompt="1"/>
          </p:nvPr>
        </p:nvSpPr>
        <p:spPr>
          <a:xfrm>
            <a:off x="2677469" y="3923606"/>
            <a:ext cx="6837061" cy="1015663"/>
          </a:xfrm>
        </p:spPr>
        <p:txBody>
          <a:bodyPr wrap="square">
            <a:spAutoFit/>
          </a:bodyPr>
          <a:lstStyle>
            <a:lvl1pPr>
              <a:lnSpc>
                <a:spcPct val="100000"/>
              </a:lnSpc>
              <a:defRPr sz="20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9" name="Text Placeholder 8">
            <a:extLst>
              <a:ext uri="{FF2B5EF4-FFF2-40B4-BE49-F238E27FC236}">
                <a16:creationId xmlns:a16="http://schemas.microsoft.com/office/drawing/2014/main" id="{DB4BC858-6A32-0827-6DA1-CFE805C7B07D}"/>
              </a:ext>
            </a:extLst>
          </p:cNvPr>
          <p:cNvSpPr>
            <a:spLocks noGrp="1"/>
          </p:cNvSpPr>
          <p:nvPr>
            <p:ph type="body" sz="quarter" idx="10" hasCustomPrompt="1"/>
          </p:nvPr>
        </p:nvSpPr>
        <p:spPr>
          <a:xfrm>
            <a:off x="2677469" y="1827023"/>
            <a:ext cx="6837061" cy="1754326"/>
          </a:xfrm>
        </p:spPr>
        <p:txBody>
          <a:bodyPr wrap="square">
            <a:spAutoFit/>
          </a:bodyPr>
          <a:lstStyle>
            <a:lvl1pPr>
              <a:lnSpc>
                <a:spcPct val="100000"/>
              </a:lnSpc>
              <a:defRPr sz="3600">
                <a:solidFill>
                  <a:schemeClr val="accent1"/>
                </a:solidFill>
                <a:latin typeface="Palanquin" panose="020B0004020203020204" pitchFamily="34" charset="77"/>
                <a:cs typeface="Palanquin" panose="020B0004020203020204" pitchFamily="34" charset="77"/>
              </a:defRPr>
            </a:lvl1pPr>
          </a:lstStyle>
          <a:p>
            <a:pPr lvl="0"/>
            <a:r>
              <a:rPr lang="en-GB" dirty="0"/>
              <a:t>This is a basic slide for presenting text. It’s best to keep things as concise as possible.</a:t>
            </a:r>
            <a:endParaRPr lang="en-US" dirty="0"/>
          </a:p>
        </p:txBody>
      </p:sp>
    </p:spTree>
    <p:extLst>
      <p:ext uri="{BB962C8B-B14F-4D97-AF65-F5344CB8AC3E}">
        <p14:creationId xmlns:p14="http://schemas.microsoft.com/office/powerpoint/2010/main" val="800672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74CF75E1-9B38-2041-F2FA-4555BD36CEE5}"/>
              </a:ext>
            </a:extLst>
          </p:cNvPr>
          <p:cNvSpPr>
            <a:spLocks noGrp="1"/>
          </p:cNvSpPr>
          <p:nvPr>
            <p:ph type="body" sz="quarter" idx="11" hasCustomPrompt="1"/>
          </p:nvPr>
        </p:nvSpPr>
        <p:spPr>
          <a:xfrm>
            <a:off x="1068928" y="3708044"/>
            <a:ext cx="4409132" cy="1200329"/>
          </a:xfrm>
        </p:spPr>
        <p:txBody>
          <a:bodyPr wrap="square">
            <a:spAutoFit/>
          </a:bodyPr>
          <a:lstStyle>
            <a:lvl1pPr>
              <a:lnSpc>
                <a:spcPct val="100000"/>
              </a:lnSpc>
              <a:defRPr sz="18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9" name="Text Placeholder 8">
            <a:extLst>
              <a:ext uri="{FF2B5EF4-FFF2-40B4-BE49-F238E27FC236}">
                <a16:creationId xmlns:a16="http://schemas.microsoft.com/office/drawing/2014/main" id="{DB4BC858-6A32-0827-6DA1-CFE805C7B07D}"/>
              </a:ext>
            </a:extLst>
          </p:cNvPr>
          <p:cNvSpPr>
            <a:spLocks noGrp="1"/>
          </p:cNvSpPr>
          <p:nvPr>
            <p:ph type="body" sz="quarter" idx="10" hasCustomPrompt="1"/>
          </p:nvPr>
        </p:nvSpPr>
        <p:spPr>
          <a:xfrm>
            <a:off x="1068929" y="1881306"/>
            <a:ext cx="4409131" cy="1569660"/>
          </a:xfrm>
        </p:spPr>
        <p:txBody>
          <a:bodyPr wrap="square">
            <a:spAutoFit/>
          </a:bodyPr>
          <a:lstStyle>
            <a:lvl1pPr>
              <a:lnSpc>
                <a:spcPct val="100000"/>
              </a:lnSpc>
              <a:defRPr sz="3200">
                <a:solidFill>
                  <a:schemeClr val="accent1"/>
                </a:solidFill>
                <a:latin typeface="Palanquin" panose="020B0004020203020204" pitchFamily="34" charset="77"/>
                <a:cs typeface="Palanquin" panose="020B0004020203020204" pitchFamily="34" charset="77"/>
              </a:defRPr>
            </a:lvl1pPr>
          </a:lstStyle>
          <a:p>
            <a:pPr lvl="0"/>
            <a:r>
              <a:rPr lang="en-GB" dirty="0"/>
              <a:t>Here’s a two-column slide for comparing two pieces of text</a:t>
            </a:r>
            <a:endParaRPr lang="en-US" dirty="0"/>
          </a:p>
        </p:txBody>
      </p:sp>
      <p:sp>
        <p:nvSpPr>
          <p:cNvPr id="8" name="Text Placeholder 8">
            <a:extLst>
              <a:ext uri="{FF2B5EF4-FFF2-40B4-BE49-F238E27FC236}">
                <a16:creationId xmlns:a16="http://schemas.microsoft.com/office/drawing/2014/main" id="{5F71584D-EBAF-630A-0E0B-C523B6798BB0}"/>
              </a:ext>
            </a:extLst>
          </p:cNvPr>
          <p:cNvSpPr>
            <a:spLocks noGrp="1"/>
          </p:cNvSpPr>
          <p:nvPr>
            <p:ph type="body" sz="quarter" idx="12" hasCustomPrompt="1"/>
          </p:nvPr>
        </p:nvSpPr>
        <p:spPr>
          <a:xfrm>
            <a:off x="6713939" y="3708044"/>
            <a:ext cx="4409132" cy="1200329"/>
          </a:xfrm>
        </p:spPr>
        <p:txBody>
          <a:bodyPr wrap="square">
            <a:spAutoFit/>
          </a:bodyPr>
          <a:lstStyle>
            <a:lvl1pPr>
              <a:lnSpc>
                <a:spcPct val="100000"/>
              </a:lnSpc>
              <a:defRPr sz="18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11" name="Text Placeholder 8">
            <a:extLst>
              <a:ext uri="{FF2B5EF4-FFF2-40B4-BE49-F238E27FC236}">
                <a16:creationId xmlns:a16="http://schemas.microsoft.com/office/drawing/2014/main" id="{5FF1EFFF-AE99-0035-773D-144592A137E6}"/>
              </a:ext>
            </a:extLst>
          </p:cNvPr>
          <p:cNvSpPr>
            <a:spLocks noGrp="1"/>
          </p:cNvSpPr>
          <p:nvPr>
            <p:ph type="body" sz="quarter" idx="13" hasCustomPrompt="1"/>
          </p:nvPr>
        </p:nvSpPr>
        <p:spPr>
          <a:xfrm>
            <a:off x="6713940" y="1881306"/>
            <a:ext cx="4409131" cy="1569660"/>
          </a:xfrm>
        </p:spPr>
        <p:txBody>
          <a:bodyPr wrap="square">
            <a:spAutoFit/>
          </a:bodyPr>
          <a:lstStyle>
            <a:lvl1pPr>
              <a:lnSpc>
                <a:spcPct val="100000"/>
              </a:lnSpc>
              <a:defRPr sz="3200">
                <a:solidFill>
                  <a:schemeClr val="accent1"/>
                </a:solidFill>
                <a:latin typeface="Palanquin" panose="020B0004020203020204" pitchFamily="34" charset="77"/>
                <a:cs typeface="Palanquin" panose="020B0004020203020204" pitchFamily="34" charset="77"/>
              </a:defRPr>
            </a:lvl1pPr>
          </a:lstStyle>
          <a:p>
            <a:pPr lvl="0"/>
            <a:r>
              <a:rPr lang="en-GB" dirty="0"/>
              <a:t>Again, for legibility, it’s best to keep things as concise as possible.</a:t>
            </a:r>
            <a:endParaRPr lang="en-US" dirty="0"/>
          </a:p>
        </p:txBody>
      </p:sp>
    </p:spTree>
    <p:extLst>
      <p:ext uri="{BB962C8B-B14F-4D97-AF65-F5344CB8AC3E}">
        <p14:creationId xmlns:p14="http://schemas.microsoft.com/office/powerpoint/2010/main" val="4172626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6" name="Text Placeholder 8">
            <a:extLst>
              <a:ext uri="{FF2B5EF4-FFF2-40B4-BE49-F238E27FC236}">
                <a16:creationId xmlns:a16="http://schemas.microsoft.com/office/drawing/2014/main" id="{954B97AC-0834-A121-5775-6F2BE24BA76A}"/>
              </a:ext>
            </a:extLst>
          </p:cNvPr>
          <p:cNvSpPr>
            <a:spLocks noGrp="1"/>
          </p:cNvSpPr>
          <p:nvPr>
            <p:ph type="body" sz="quarter" idx="14" hasCustomPrompt="1"/>
          </p:nvPr>
        </p:nvSpPr>
        <p:spPr>
          <a:xfrm>
            <a:off x="8331547" y="3468689"/>
            <a:ext cx="2920256" cy="1323439"/>
          </a:xfrm>
        </p:spPr>
        <p:txBody>
          <a:bodyPr wrap="square">
            <a:spAutoFit/>
          </a:bodyPr>
          <a:lstStyle>
            <a:lvl1pPr>
              <a:lnSpc>
                <a:spcPct val="100000"/>
              </a:lnSpc>
              <a:defRPr sz="16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17" name="Text Placeholder 8">
            <a:extLst>
              <a:ext uri="{FF2B5EF4-FFF2-40B4-BE49-F238E27FC236}">
                <a16:creationId xmlns:a16="http://schemas.microsoft.com/office/drawing/2014/main" id="{1C9C03D1-B51C-AB33-052F-9040D0E01604}"/>
              </a:ext>
            </a:extLst>
          </p:cNvPr>
          <p:cNvSpPr>
            <a:spLocks noGrp="1"/>
          </p:cNvSpPr>
          <p:nvPr>
            <p:ph type="body" sz="quarter" idx="15" hasCustomPrompt="1"/>
          </p:nvPr>
        </p:nvSpPr>
        <p:spPr>
          <a:xfrm>
            <a:off x="8330804" y="2418258"/>
            <a:ext cx="2797394" cy="830997"/>
          </a:xfrm>
        </p:spPr>
        <p:txBody>
          <a:bodyPr wrap="square">
            <a:spAutoFit/>
          </a:bodyPr>
          <a:lstStyle>
            <a:lvl1pPr>
              <a:lnSpc>
                <a:spcPct val="100000"/>
              </a:lnSpc>
              <a:defRPr sz="2400">
                <a:solidFill>
                  <a:schemeClr val="accent1"/>
                </a:solidFill>
                <a:latin typeface="Palanquin" panose="020B0004020203020204" pitchFamily="34" charset="77"/>
                <a:cs typeface="Palanquin" panose="020B0004020203020204" pitchFamily="34" charset="77"/>
              </a:defRPr>
            </a:lvl1pPr>
          </a:lstStyle>
          <a:p>
            <a:pPr lvl="0"/>
            <a:r>
              <a:rPr lang="en-GB" dirty="0"/>
              <a:t>Here’s a three-column slide</a:t>
            </a:r>
            <a:endParaRPr lang="en-US" dirty="0"/>
          </a:p>
        </p:txBody>
      </p:sp>
      <p:sp>
        <p:nvSpPr>
          <p:cNvPr id="14" name="Text Placeholder 8">
            <a:extLst>
              <a:ext uri="{FF2B5EF4-FFF2-40B4-BE49-F238E27FC236}">
                <a16:creationId xmlns:a16="http://schemas.microsoft.com/office/drawing/2014/main" id="{92355FA4-EEAF-E4A4-C6B2-73BEA17376F3}"/>
              </a:ext>
            </a:extLst>
          </p:cNvPr>
          <p:cNvSpPr>
            <a:spLocks noGrp="1"/>
          </p:cNvSpPr>
          <p:nvPr>
            <p:ph type="body" sz="quarter" idx="12" hasCustomPrompt="1"/>
          </p:nvPr>
        </p:nvSpPr>
        <p:spPr>
          <a:xfrm>
            <a:off x="4611317" y="3468689"/>
            <a:ext cx="2920256" cy="1323439"/>
          </a:xfrm>
        </p:spPr>
        <p:txBody>
          <a:bodyPr wrap="square">
            <a:spAutoFit/>
          </a:bodyPr>
          <a:lstStyle>
            <a:lvl1pPr>
              <a:lnSpc>
                <a:spcPct val="100000"/>
              </a:lnSpc>
              <a:defRPr sz="16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15" name="Text Placeholder 8">
            <a:extLst>
              <a:ext uri="{FF2B5EF4-FFF2-40B4-BE49-F238E27FC236}">
                <a16:creationId xmlns:a16="http://schemas.microsoft.com/office/drawing/2014/main" id="{D45AFEB3-A0BD-3F79-2092-2F0182FC84AC}"/>
              </a:ext>
            </a:extLst>
          </p:cNvPr>
          <p:cNvSpPr>
            <a:spLocks noGrp="1"/>
          </p:cNvSpPr>
          <p:nvPr>
            <p:ph type="body" sz="quarter" idx="13" hasCustomPrompt="1"/>
          </p:nvPr>
        </p:nvSpPr>
        <p:spPr>
          <a:xfrm>
            <a:off x="4610574" y="2418258"/>
            <a:ext cx="2797394" cy="830997"/>
          </a:xfrm>
        </p:spPr>
        <p:txBody>
          <a:bodyPr wrap="square">
            <a:spAutoFit/>
          </a:bodyPr>
          <a:lstStyle>
            <a:lvl1pPr>
              <a:lnSpc>
                <a:spcPct val="100000"/>
              </a:lnSpc>
              <a:defRPr sz="2400">
                <a:solidFill>
                  <a:schemeClr val="accent1"/>
                </a:solidFill>
                <a:latin typeface="Palanquin" panose="020B0004020203020204" pitchFamily="34" charset="77"/>
                <a:cs typeface="Palanquin" panose="020B0004020203020204" pitchFamily="34" charset="77"/>
              </a:defRPr>
            </a:lvl1pPr>
          </a:lstStyle>
          <a:p>
            <a:pPr lvl="0"/>
            <a:r>
              <a:rPr lang="en-GB" dirty="0"/>
              <a:t>Here’s a three-column slide</a:t>
            </a:r>
            <a:endParaRPr lang="en-US" dirty="0"/>
          </a:p>
        </p:txBody>
      </p:sp>
      <p:sp>
        <p:nvSpPr>
          <p:cNvPr id="10" name="Text Placeholder 8">
            <a:extLst>
              <a:ext uri="{FF2B5EF4-FFF2-40B4-BE49-F238E27FC236}">
                <a16:creationId xmlns:a16="http://schemas.microsoft.com/office/drawing/2014/main" id="{74CF75E1-9B38-2041-F2FA-4555BD36CEE5}"/>
              </a:ext>
            </a:extLst>
          </p:cNvPr>
          <p:cNvSpPr>
            <a:spLocks noGrp="1"/>
          </p:cNvSpPr>
          <p:nvPr>
            <p:ph type="body" sz="quarter" idx="11" hasCustomPrompt="1"/>
          </p:nvPr>
        </p:nvSpPr>
        <p:spPr>
          <a:xfrm>
            <a:off x="891087" y="3468689"/>
            <a:ext cx="2920256" cy="1323439"/>
          </a:xfrm>
        </p:spPr>
        <p:txBody>
          <a:bodyPr wrap="square">
            <a:spAutoFit/>
          </a:bodyPr>
          <a:lstStyle>
            <a:lvl1pPr>
              <a:lnSpc>
                <a:spcPct val="100000"/>
              </a:lnSpc>
              <a:defRPr sz="16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9" name="Text Placeholder 8">
            <a:extLst>
              <a:ext uri="{FF2B5EF4-FFF2-40B4-BE49-F238E27FC236}">
                <a16:creationId xmlns:a16="http://schemas.microsoft.com/office/drawing/2014/main" id="{DB4BC858-6A32-0827-6DA1-CFE805C7B07D}"/>
              </a:ext>
            </a:extLst>
          </p:cNvPr>
          <p:cNvSpPr>
            <a:spLocks noGrp="1"/>
          </p:cNvSpPr>
          <p:nvPr>
            <p:ph type="body" sz="quarter" idx="10" hasCustomPrompt="1"/>
          </p:nvPr>
        </p:nvSpPr>
        <p:spPr>
          <a:xfrm>
            <a:off x="890344" y="2418258"/>
            <a:ext cx="2797394" cy="830997"/>
          </a:xfrm>
        </p:spPr>
        <p:txBody>
          <a:bodyPr wrap="square">
            <a:spAutoFit/>
          </a:bodyPr>
          <a:lstStyle>
            <a:lvl1pPr>
              <a:lnSpc>
                <a:spcPct val="100000"/>
              </a:lnSpc>
              <a:defRPr sz="2400">
                <a:solidFill>
                  <a:schemeClr val="accent1"/>
                </a:solidFill>
                <a:latin typeface="Palanquin" panose="020B0004020203020204" pitchFamily="34" charset="77"/>
                <a:cs typeface="Palanquin" panose="020B0004020203020204" pitchFamily="34" charset="77"/>
              </a:defRPr>
            </a:lvl1pPr>
          </a:lstStyle>
          <a:p>
            <a:pPr lvl="0"/>
            <a:r>
              <a:rPr lang="en-GB" dirty="0"/>
              <a:t>Here’s a three-column slide</a:t>
            </a:r>
            <a:endParaRPr lang="en-US" dirty="0"/>
          </a:p>
        </p:txBody>
      </p:sp>
    </p:spTree>
    <p:extLst>
      <p:ext uri="{BB962C8B-B14F-4D97-AF65-F5344CB8AC3E}">
        <p14:creationId xmlns:p14="http://schemas.microsoft.com/office/powerpoint/2010/main" val="2910586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 Callout">
    <p:spTree>
      <p:nvGrpSpPr>
        <p:cNvPr id="1" name=""/>
        <p:cNvGrpSpPr/>
        <p:nvPr/>
      </p:nvGrpSpPr>
      <p:grpSpPr>
        <a:xfrm>
          <a:off x="0" y="0"/>
          <a:ext cx="0" cy="0"/>
          <a:chOff x="0" y="0"/>
          <a:chExt cx="0" cy="0"/>
        </a:xfrm>
      </p:grpSpPr>
      <p:sp>
        <p:nvSpPr>
          <p:cNvPr id="16" name="Text Placeholder 8">
            <a:extLst>
              <a:ext uri="{FF2B5EF4-FFF2-40B4-BE49-F238E27FC236}">
                <a16:creationId xmlns:a16="http://schemas.microsoft.com/office/drawing/2014/main" id="{954B97AC-0834-A121-5775-6F2BE24BA76A}"/>
              </a:ext>
            </a:extLst>
          </p:cNvPr>
          <p:cNvSpPr>
            <a:spLocks noGrp="1"/>
          </p:cNvSpPr>
          <p:nvPr>
            <p:ph type="body" sz="quarter" idx="14" hasCustomPrompt="1"/>
          </p:nvPr>
        </p:nvSpPr>
        <p:spPr>
          <a:xfrm>
            <a:off x="8331547" y="3899314"/>
            <a:ext cx="2920256" cy="1169551"/>
          </a:xfrm>
        </p:spPr>
        <p:txBody>
          <a:bodyPr wrap="square">
            <a:spAutoFit/>
          </a:bodyPr>
          <a:lstStyle>
            <a:lvl1pPr>
              <a:lnSpc>
                <a:spcPct val="100000"/>
              </a:lnSpc>
              <a:defRPr sz="14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17" name="Text Placeholder 8">
            <a:extLst>
              <a:ext uri="{FF2B5EF4-FFF2-40B4-BE49-F238E27FC236}">
                <a16:creationId xmlns:a16="http://schemas.microsoft.com/office/drawing/2014/main" id="{1C9C03D1-B51C-AB33-052F-9040D0E01604}"/>
              </a:ext>
            </a:extLst>
          </p:cNvPr>
          <p:cNvSpPr>
            <a:spLocks noGrp="1"/>
          </p:cNvSpPr>
          <p:nvPr>
            <p:ph type="body" sz="quarter" idx="15" hasCustomPrompt="1"/>
          </p:nvPr>
        </p:nvSpPr>
        <p:spPr>
          <a:xfrm>
            <a:off x="8330803" y="3304134"/>
            <a:ext cx="2920253" cy="369332"/>
          </a:xfrm>
        </p:spPr>
        <p:txBody>
          <a:bodyPr wrap="square">
            <a:spAutoFit/>
          </a:bodyPr>
          <a:lstStyle>
            <a:lvl1pPr>
              <a:lnSpc>
                <a:spcPct val="100000"/>
              </a:lnSpc>
              <a:defRPr sz="1800">
                <a:solidFill>
                  <a:schemeClr val="accent2"/>
                </a:solidFill>
                <a:latin typeface="Palanquin" panose="020B0004020203020204" pitchFamily="34" charset="77"/>
                <a:cs typeface="Palanquin" panose="020B0004020203020204" pitchFamily="34" charset="77"/>
              </a:defRPr>
            </a:lvl1pPr>
          </a:lstStyle>
          <a:p>
            <a:pPr lvl="0"/>
            <a:r>
              <a:rPr lang="en-GB" dirty="0"/>
              <a:t>Here’s a three-column slide</a:t>
            </a:r>
            <a:endParaRPr lang="en-US" dirty="0"/>
          </a:p>
        </p:txBody>
      </p:sp>
      <p:sp>
        <p:nvSpPr>
          <p:cNvPr id="14" name="Text Placeholder 8">
            <a:extLst>
              <a:ext uri="{FF2B5EF4-FFF2-40B4-BE49-F238E27FC236}">
                <a16:creationId xmlns:a16="http://schemas.microsoft.com/office/drawing/2014/main" id="{92355FA4-EEAF-E4A4-C6B2-73BEA17376F3}"/>
              </a:ext>
            </a:extLst>
          </p:cNvPr>
          <p:cNvSpPr>
            <a:spLocks noGrp="1"/>
          </p:cNvSpPr>
          <p:nvPr>
            <p:ph type="body" sz="quarter" idx="12" hasCustomPrompt="1"/>
          </p:nvPr>
        </p:nvSpPr>
        <p:spPr>
          <a:xfrm>
            <a:off x="4611317" y="3899314"/>
            <a:ext cx="2920256" cy="1169551"/>
          </a:xfrm>
        </p:spPr>
        <p:txBody>
          <a:bodyPr wrap="square">
            <a:spAutoFit/>
          </a:bodyPr>
          <a:lstStyle>
            <a:lvl1pPr>
              <a:lnSpc>
                <a:spcPct val="100000"/>
              </a:lnSpc>
              <a:defRPr sz="14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15" name="Text Placeholder 8">
            <a:extLst>
              <a:ext uri="{FF2B5EF4-FFF2-40B4-BE49-F238E27FC236}">
                <a16:creationId xmlns:a16="http://schemas.microsoft.com/office/drawing/2014/main" id="{D45AFEB3-A0BD-3F79-2092-2F0182FC84AC}"/>
              </a:ext>
            </a:extLst>
          </p:cNvPr>
          <p:cNvSpPr>
            <a:spLocks noGrp="1"/>
          </p:cNvSpPr>
          <p:nvPr>
            <p:ph type="body" sz="quarter" idx="13" hasCustomPrompt="1"/>
          </p:nvPr>
        </p:nvSpPr>
        <p:spPr>
          <a:xfrm>
            <a:off x="4610574" y="3304134"/>
            <a:ext cx="2920254" cy="369332"/>
          </a:xfrm>
        </p:spPr>
        <p:txBody>
          <a:bodyPr wrap="square">
            <a:spAutoFit/>
          </a:bodyPr>
          <a:lstStyle>
            <a:lvl1pPr>
              <a:lnSpc>
                <a:spcPct val="100000"/>
              </a:lnSpc>
              <a:defRPr sz="1800">
                <a:solidFill>
                  <a:schemeClr val="accent4"/>
                </a:solidFill>
                <a:latin typeface="Palanquin" panose="020B0004020203020204" pitchFamily="34" charset="77"/>
                <a:cs typeface="Palanquin" panose="020B0004020203020204" pitchFamily="34" charset="77"/>
              </a:defRPr>
            </a:lvl1pPr>
          </a:lstStyle>
          <a:p>
            <a:pPr lvl="0"/>
            <a:r>
              <a:rPr lang="en-GB" dirty="0"/>
              <a:t>Here’s a three-column slide</a:t>
            </a:r>
            <a:endParaRPr lang="en-US" dirty="0"/>
          </a:p>
        </p:txBody>
      </p:sp>
      <p:sp>
        <p:nvSpPr>
          <p:cNvPr id="10" name="Text Placeholder 8">
            <a:extLst>
              <a:ext uri="{FF2B5EF4-FFF2-40B4-BE49-F238E27FC236}">
                <a16:creationId xmlns:a16="http://schemas.microsoft.com/office/drawing/2014/main" id="{74CF75E1-9B38-2041-F2FA-4555BD36CEE5}"/>
              </a:ext>
            </a:extLst>
          </p:cNvPr>
          <p:cNvSpPr>
            <a:spLocks noGrp="1"/>
          </p:cNvSpPr>
          <p:nvPr>
            <p:ph type="body" sz="quarter" idx="11" hasCustomPrompt="1"/>
          </p:nvPr>
        </p:nvSpPr>
        <p:spPr>
          <a:xfrm>
            <a:off x="891087" y="3899314"/>
            <a:ext cx="2920256" cy="1169551"/>
          </a:xfrm>
        </p:spPr>
        <p:txBody>
          <a:bodyPr wrap="square">
            <a:spAutoFit/>
          </a:bodyPr>
          <a:lstStyle>
            <a:lvl1pPr>
              <a:lnSpc>
                <a:spcPct val="100000"/>
              </a:lnSpc>
              <a:defRPr sz="14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9" name="Text Placeholder 8">
            <a:extLst>
              <a:ext uri="{FF2B5EF4-FFF2-40B4-BE49-F238E27FC236}">
                <a16:creationId xmlns:a16="http://schemas.microsoft.com/office/drawing/2014/main" id="{DB4BC858-6A32-0827-6DA1-CFE805C7B07D}"/>
              </a:ext>
            </a:extLst>
          </p:cNvPr>
          <p:cNvSpPr>
            <a:spLocks noGrp="1"/>
          </p:cNvSpPr>
          <p:nvPr>
            <p:ph type="body" sz="quarter" idx="10" hasCustomPrompt="1"/>
          </p:nvPr>
        </p:nvSpPr>
        <p:spPr>
          <a:xfrm>
            <a:off x="890343" y="3304134"/>
            <a:ext cx="2920255" cy="369332"/>
          </a:xfrm>
        </p:spPr>
        <p:txBody>
          <a:bodyPr wrap="square">
            <a:spAutoFit/>
          </a:bodyPr>
          <a:lstStyle>
            <a:lvl1pPr>
              <a:lnSpc>
                <a:spcPct val="100000"/>
              </a:lnSpc>
              <a:defRPr sz="1800">
                <a:solidFill>
                  <a:schemeClr val="accent1"/>
                </a:solidFill>
                <a:latin typeface="Palanquin" panose="020B0004020203020204" pitchFamily="34" charset="77"/>
                <a:cs typeface="Palanquin" panose="020B0004020203020204" pitchFamily="34" charset="77"/>
              </a:defRPr>
            </a:lvl1pPr>
          </a:lstStyle>
          <a:p>
            <a:pPr lvl="0"/>
            <a:r>
              <a:rPr lang="en-GB" dirty="0"/>
              <a:t>Here’s a three-column slide</a:t>
            </a:r>
            <a:endParaRPr lang="en-US" dirty="0"/>
          </a:p>
        </p:txBody>
      </p:sp>
      <p:sp>
        <p:nvSpPr>
          <p:cNvPr id="20" name="Text Placeholder 19">
            <a:extLst>
              <a:ext uri="{FF2B5EF4-FFF2-40B4-BE49-F238E27FC236}">
                <a16:creationId xmlns:a16="http://schemas.microsoft.com/office/drawing/2014/main" id="{478AD380-EBE7-EBD2-DF2B-316C3494B0ED}"/>
              </a:ext>
            </a:extLst>
          </p:cNvPr>
          <p:cNvSpPr>
            <a:spLocks noGrp="1"/>
          </p:cNvSpPr>
          <p:nvPr>
            <p:ph type="body" sz="quarter" idx="16" hasCustomPrompt="1"/>
          </p:nvPr>
        </p:nvSpPr>
        <p:spPr>
          <a:xfrm>
            <a:off x="890343" y="2553683"/>
            <a:ext cx="1787814" cy="720725"/>
          </a:xfrm>
        </p:spPr>
        <p:txBody>
          <a:bodyPr>
            <a:noAutofit/>
          </a:bodyPr>
          <a:lstStyle>
            <a:lvl1pPr>
              <a:defRPr sz="4800">
                <a:solidFill>
                  <a:schemeClr val="accent1"/>
                </a:solidFill>
                <a:latin typeface="Palanquin" panose="020B0004020203020204" pitchFamily="34" charset="77"/>
                <a:cs typeface="Palanquin" panose="020B0004020203020204" pitchFamily="34" charset="77"/>
              </a:defRPr>
            </a:lvl1pPr>
          </a:lstStyle>
          <a:p>
            <a:pPr lvl="0"/>
            <a:r>
              <a:rPr lang="en-GB" dirty="0"/>
              <a:t>45%</a:t>
            </a:r>
            <a:endParaRPr lang="en-US" dirty="0"/>
          </a:p>
        </p:txBody>
      </p:sp>
      <p:sp>
        <p:nvSpPr>
          <p:cNvPr id="21" name="Text Placeholder 19">
            <a:extLst>
              <a:ext uri="{FF2B5EF4-FFF2-40B4-BE49-F238E27FC236}">
                <a16:creationId xmlns:a16="http://schemas.microsoft.com/office/drawing/2014/main" id="{F2D312F9-A6E7-34EF-E115-8FE7D5E9D38A}"/>
              </a:ext>
            </a:extLst>
          </p:cNvPr>
          <p:cNvSpPr>
            <a:spLocks noGrp="1"/>
          </p:cNvSpPr>
          <p:nvPr>
            <p:ph type="body" sz="quarter" idx="17" hasCustomPrompt="1"/>
          </p:nvPr>
        </p:nvSpPr>
        <p:spPr>
          <a:xfrm>
            <a:off x="4610574" y="2553683"/>
            <a:ext cx="3200916" cy="720725"/>
          </a:xfrm>
        </p:spPr>
        <p:txBody>
          <a:bodyPr>
            <a:noAutofit/>
          </a:bodyPr>
          <a:lstStyle>
            <a:lvl1pPr>
              <a:defRPr sz="4800">
                <a:solidFill>
                  <a:schemeClr val="accent4"/>
                </a:solidFill>
                <a:latin typeface="Palanquin" panose="020B0004020203020204" pitchFamily="34" charset="77"/>
                <a:cs typeface="Palanquin" panose="020B0004020203020204" pitchFamily="34" charset="77"/>
              </a:defRPr>
            </a:lvl1pPr>
          </a:lstStyle>
          <a:p>
            <a:pPr lvl="0"/>
            <a:r>
              <a:rPr lang="en-GB" dirty="0"/>
              <a:t>One Million</a:t>
            </a:r>
            <a:endParaRPr lang="en-US" dirty="0"/>
          </a:p>
        </p:txBody>
      </p:sp>
      <p:sp>
        <p:nvSpPr>
          <p:cNvPr id="22" name="Text Placeholder 19">
            <a:extLst>
              <a:ext uri="{FF2B5EF4-FFF2-40B4-BE49-F238E27FC236}">
                <a16:creationId xmlns:a16="http://schemas.microsoft.com/office/drawing/2014/main" id="{42D07F81-D9A8-0B11-6EAF-7CC5DD4AB82E}"/>
              </a:ext>
            </a:extLst>
          </p:cNvPr>
          <p:cNvSpPr>
            <a:spLocks noGrp="1"/>
          </p:cNvSpPr>
          <p:nvPr>
            <p:ph type="body" sz="quarter" idx="18" hasCustomPrompt="1"/>
          </p:nvPr>
        </p:nvSpPr>
        <p:spPr>
          <a:xfrm>
            <a:off x="8330803" y="2553683"/>
            <a:ext cx="3200916" cy="720725"/>
          </a:xfrm>
        </p:spPr>
        <p:txBody>
          <a:bodyPr>
            <a:noAutofit/>
          </a:bodyPr>
          <a:lstStyle>
            <a:lvl1pPr>
              <a:defRPr sz="4800">
                <a:solidFill>
                  <a:schemeClr val="accent2"/>
                </a:solidFill>
                <a:latin typeface="Palanquin" panose="020B0004020203020204" pitchFamily="34" charset="77"/>
                <a:cs typeface="Palanquin" panose="020B0004020203020204" pitchFamily="34" charset="77"/>
              </a:defRPr>
            </a:lvl1pPr>
          </a:lstStyle>
          <a:p>
            <a:pPr lvl="0"/>
            <a:r>
              <a:rPr lang="en-GB" dirty="0"/>
              <a:t>250,000</a:t>
            </a:r>
            <a:endParaRPr lang="en-US" dirty="0"/>
          </a:p>
        </p:txBody>
      </p:sp>
      <p:sp>
        <p:nvSpPr>
          <p:cNvPr id="25" name="Text Placeholder 24">
            <a:extLst>
              <a:ext uri="{FF2B5EF4-FFF2-40B4-BE49-F238E27FC236}">
                <a16:creationId xmlns:a16="http://schemas.microsoft.com/office/drawing/2014/main" id="{BB501664-16D0-DDD3-A550-7F6F30589BC2}"/>
              </a:ext>
            </a:extLst>
          </p:cNvPr>
          <p:cNvSpPr>
            <a:spLocks noGrp="1"/>
          </p:cNvSpPr>
          <p:nvPr>
            <p:ph type="body" sz="quarter" idx="19" hasCustomPrompt="1"/>
          </p:nvPr>
        </p:nvSpPr>
        <p:spPr>
          <a:xfrm>
            <a:off x="4610574" y="992426"/>
            <a:ext cx="6815284" cy="1150938"/>
          </a:xfrm>
        </p:spPr>
        <p:txBody>
          <a:bodyPr>
            <a:noAutofit/>
          </a:bodyPr>
          <a:lstStyle>
            <a:lvl1pPr>
              <a:defRPr sz="3600">
                <a:solidFill>
                  <a:schemeClr val="accent1"/>
                </a:solidFill>
              </a:defRPr>
            </a:lvl1pPr>
          </a:lstStyle>
          <a:p>
            <a:pPr lvl="0"/>
            <a:r>
              <a:rPr lang="en-GB" dirty="0"/>
              <a:t>Here is a three column simple data slide with room for a call out.</a:t>
            </a:r>
            <a:endParaRPr lang="en-US" dirty="0"/>
          </a:p>
        </p:txBody>
      </p:sp>
    </p:spTree>
    <p:extLst>
      <p:ext uri="{BB962C8B-B14F-4D97-AF65-F5344CB8AC3E}">
        <p14:creationId xmlns:p14="http://schemas.microsoft.com/office/powerpoint/2010/main" val="16761464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ets and Image">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2BB894D-47B7-0B9A-0C36-E77207BC2405}"/>
              </a:ext>
            </a:extLst>
          </p:cNvPr>
          <p:cNvSpPr>
            <a:spLocks noGrp="1"/>
          </p:cNvSpPr>
          <p:nvPr>
            <p:ph type="body" sz="quarter" idx="11" hasCustomPrompt="1"/>
          </p:nvPr>
        </p:nvSpPr>
        <p:spPr>
          <a:xfrm>
            <a:off x="1065213" y="2408671"/>
            <a:ext cx="4767262" cy="2643188"/>
          </a:xfrm>
        </p:spPr>
        <p:txBody>
          <a:bodyPr>
            <a:normAutofit/>
          </a:bodyPr>
          <a:lstStyle>
            <a:lvl1pPr marL="285750" indent="-285750">
              <a:buFont typeface="Arial" panose="020B0604020202020204" pitchFamily="34" charset="0"/>
              <a:buChar char="•"/>
              <a:defRPr sz="1800">
                <a:solidFill>
                  <a:schemeClr val="tx2"/>
                </a:solidFill>
              </a:defRPr>
            </a:lvl1pPr>
            <a:lvl2pPr marL="742950" indent="-285750">
              <a:buFont typeface="Arial" panose="020B0604020202020204" pitchFamily="34" charset="0"/>
              <a:buChar char="•"/>
              <a:defRPr sz="1800">
                <a:solidFill>
                  <a:schemeClr val="tx2"/>
                </a:solidFill>
              </a:defRPr>
            </a:lvl2pPr>
            <a:lvl3pPr marL="1200150" indent="-285750">
              <a:buFont typeface="Arial" panose="020B0604020202020204" pitchFamily="34" charset="0"/>
              <a:buChar char="•"/>
              <a:defRPr sz="1800">
                <a:solidFill>
                  <a:schemeClr val="tx2"/>
                </a:solidFill>
              </a:defRPr>
            </a:lvl3pPr>
            <a:lvl4pPr marL="1657350" indent="-285750">
              <a:buFont typeface="Arial" panose="020B0604020202020204" pitchFamily="34" charset="0"/>
              <a:buChar char="•"/>
              <a:defRPr sz="1800">
                <a:solidFill>
                  <a:schemeClr val="tx2"/>
                </a:solidFill>
              </a:defRPr>
            </a:lvl4pPr>
            <a:lvl5pPr marL="2114550" indent="-285750">
              <a:buFont typeface="Arial" panose="020B0604020202020204" pitchFamily="34" charset="0"/>
              <a:buChar char="•"/>
              <a:defRPr sz="1800">
                <a:solidFill>
                  <a:schemeClr val="tx2"/>
                </a:solidFill>
              </a:defRPr>
            </a:lvl5pPr>
          </a:lstStyle>
          <a:p>
            <a:pPr lvl="0"/>
            <a:r>
              <a:rPr lang="en-GB" dirty="0"/>
              <a:t>Bullet point</a:t>
            </a:r>
          </a:p>
          <a:p>
            <a:pPr lvl="0"/>
            <a:r>
              <a:rPr lang="en-GB" dirty="0"/>
              <a:t>Bullet point</a:t>
            </a:r>
          </a:p>
          <a:p>
            <a:pPr lvl="0"/>
            <a:r>
              <a:rPr lang="en-GB" dirty="0"/>
              <a:t>Bullet point</a:t>
            </a:r>
            <a:endParaRPr lang="en-US" dirty="0"/>
          </a:p>
        </p:txBody>
      </p:sp>
      <p:sp>
        <p:nvSpPr>
          <p:cNvPr id="11" name="Title 10">
            <a:extLst>
              <a:ext uri="{FF2B5EF4-FFF2-40B4-BE49-F238E27FC236}">
                <a16:creationId xmlns:a16="http://schemas.microsoft.com/office/drawing/2014/main" id="{DEFF8EFB-7EDD-D76A-919D-ACE6CE3C96E9}"/>
              </a:ext>
            </a:extLst>
          </p:cNvPr>
          <p:cNvSpPr>
            <a:spLocks noGrp="1"/>
          </p:cNvSpPr>
          <p:nvPr>
            <p:ph type="title" hasCustomPrompt="1"/>
          </p:nvPr>
        </p:nvSpPr>
        <p:spPr>
          <a:xfrm>
            <a:off x="1064569" y="1513471"/>
            <a:ext cx="4409131" cy="547842"/>
          </a:xfrm>
        </p:spPr>
        <p:txBody>
          <a:bodyPr/>
          <a:lstStyle>
            <a:lvl1pPr>
              <a:defRPr sz="3200" b="0">
                <a:solidFill>
                  <a:schemeClr val="accent1"/>
                </a:solidFill>
                <a:latin typeface="Palanquin" panose="020B0004020203020204" pitchFamily="34" charset="77"/>
                <a:cs typeface="Palanquin" panose="020B0004020203020204" pitchFamily="34" charset="77"/>
              </a:defRPr>
            </a:lvl1pPr>
          </a:lstStyle>
          <a:p>
            <a:r>
              <a:rPr lang="en-GB" dirty="0"/>
              <a:t>Title goes here</a:t>
            </a:r>
            <a:endParaRPr lang="en-US" dirty="0"/>
          </a:p>
        </p:txBody>
      </p:sp>
      <p:sp>
        <p:nvSpPr>
          <p:cNvPr id="8" name="Picture Placeholder 7">
            <a:extLst>
              <a:ext uri="{FF2B5EF4-FFF2-40B4-BE49-F238E27FC236}">
                <a16:creationId xmlns:a16="http://schemas.microsoft.com/office/drawing/2014/main" id="{99B311D3-B6F7-175B-AB54-32A9112398FB}"/>
              </a:ext>
            </a:extLst>
          </p:cNvPr>
          <p:cNvSpPr>
            <a:spLocks noGrp="1"/>
          </p:cNvSpPr>
          <p:nvPr>
            <p:ph type="pic" sz="quarter" idx="10"/>
          </p:nvPr>
        </p:nvSpPr>
        <p:spPr>
          <a:xfrm>
            <a:off x="6970713" y="1063625"/>
            <a:ext cx="4767262" cy="4730750"/>
          </a:xfrm>
          <a:noFill/>
        </p:spPr>
        <p:txBody>
          <a:bodyPr anchor="ctr"/>
          <a:lstStyle>
            <a:lvl1pPr algn="ct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2402037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ta Modul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651DECC-5217-8D71-A8BB-0718F5E40071}"/>
              </a:ext>
            </a:extLst>
          </p:cNvPr>
          <p:cNvSpPr/>
          <p:nvPr userDrawn="1"/>
        </p:nvSpPr>
        <p:spPr>
          <a:xfrm>
            <a:off x="8823260" y="3547299"/>
            <a:ext cx="2879057" cy="28790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8">
            <a:extLst>
              <a:ext uri="{FF2B5EF4-FFF2-40B4-BE49-F238E27FC236}">
                <a16:creationId xmlns:a16="http://schemas.microsoft.com/office/drawing/2014/main" id="{7B377A6D-3C5D-B901-5265-680410ED3F8B}"/>
              </a:ext>
            </a:extLst>
          </p:cNvPr>
          <p:cNvSpPr>
            <a:spLocks noGrp="1"/>
          </p:cNvSpPr>
          <p:nvPr>
            <p:ph type="body" sz="quarter" idx="11" hasCustomPrompt="1"/>
          </p:nvPr>
        </p:nvSpPr>
        <p:spPr>
          <a:xfrm>
            <a:off x="815186" y="4038215"/>
            <a:ext cx="2974070" cy="1323439"/>
          </a:xfrm>
        </p:spPr>
        <p:txBody>
          <a:bodyPr wrap="square">
            <a:spAutoFit/>
          </a:bodyPr>
          <a:lstStyle>
            <a:lvl1pPr>
              <a:lnSpc>
                <a:spcPct val="100000"/>
              </a:lnSpc>
              <a:defRPr sz="16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23" name="Text Placeholder 8">
            <a:extLst>
              <a:ext uri="{FF2B5EF4-FFF2-40B4-BE49-F238E27FC236}">
                <a16:creationId xmlns:a16="http://schemas.microsoft.com/office/drawing/2014/main" id="{4AE0A10C-230B-7B4A-3C6F-B930C328EFF2}"/>
              </a:ext>
            </a:extLst>
          </p:cNvPr>
          <p:cNvSpPr>
            <a:spLocks noGrp="1"/>
          </p:cNvSpPr>
          <p:nvPr>
            <p:ph type="body" sz="quarter" idx="10" hasCustomPrompt="1"/>
          </p:nvPr>
        </p:nvSpPr>
        <p:spPr>
          <a:xfrm>
            <a:off x="815187" y="1535016"/>
            <a:ext cx="4409131" cy="2308324"/>
          </a:xfrm>
        </p:spPr>
        <p:txBody>
          <a:bodyPr wrap="square">
            <a:spAutoFit/>
          </a:bodyPr>
          <a:lstStyle>
            <a:lvl1pPr>
              <a:lnSpc>
                <a:spcPct val="100000"/>
              </a:lnSpc>
              <a:defRPr sz="3600">
                <a:solidFill>
                  <a:schemeClr val="accent1"/>
                </a:solidFill>
                <a:latin typeface="Palanquin" panose="020B0004020203020204" pitchFamily="34" charset="77"/>
                <a:cs typeface="Palanquin" panose="020B0004020203020204" pitchFamily="34" charset="77"/>
              </a:defRPr>
            </a:lvl1pPr>
          </a:lstStyle>
          <a:p>
            <a:pPr lvl="0"/>
            <a:r>
              <a:rPr lang="en-GB" dirty="0"/>
              <a:t>Here is a complex data slide with various information modules.</a:t>
            </a:r>
            <a:endParaRPr lang="en-US" dirty="0"/>
          </a:p>
        </p:txBody>
      </p:sp>
      <p:sp>
        <p:nvSpPr>
          <p:cNvPr id="3" name="Rectangle 2">
            <a:extLst>
              <a:ext uri="{FF2B5EF4-FFF2-40B4-BE49-F238E27FC236}">
                <a16:creationId xmlns:a16="http://schemas.microsoft.com/office/drawing/2014/main" id="{F30451B4-61CA-FF9C-0505-5A2F7494041A}"/>
              </a:ext>
            </a:extLst>
          </p:cNvPr>
          <p:cNvSpPr/>
          <p:nvPr userDrawn="1"/>
        </p:nvSpPr>
        <p:spPr>
          <a:xfrm>
            <a:off x="5891133" y="615173"/>
            <a:ext cx="2879057" cy="28790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1F3FE66-B2DF-B17C-5243-B3553C97AB4D}"/>
              </a:ext>
            </a:extLst>
          </p:cNvPr>
          <p:cNvSpPr/>
          <p:nvPr userDrawn="1"/>
        </p:nvSpPr>
        <p:spPr>
          <a:xfrm>
            <a:off x="5891133" y="3547299"/>
            <a:ext cx="2879057" cy="28790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FF53314-0F99-15CD-B58C-6650BDC56130}"/>
              </a:ext>
            </a:extLst>
          </p:cNvPr>
          <p:cNvSpPr txBox="1"/>
          <p:nvPr userDrawn="1"/>
        </p:nvSpPr>
        <p:spPr>
          <a:xfrm>
            <a:off x="9040599" y="872982"/>
            <a:ext cx="2661718" cy="1780328"/>
          </a:xfrm>
          <a:prstGeom prst="rect">
            <a:avLst/>
          </a:prstGeom>
          <a:noFill/>
        </p:spPr>
        <p:txBody>
          <a:bodyPr wrap="square" rtlCol="0" anchor="ctr">
            <a:noAutofit/>
          </a:bodyPr>
          <a:lstStyle/>
          <a:p>
            <a:r>
              <a:rPr lang="en-US" sz="8800" b="1" spc="-300">
                <a:solidFill>
                  <a:srgbClr val="0044B5"/>
                </a:solidFill>
                <a:latin typeface="Antonio" pitchFamily="2" charset="77"/>
              </a:rPr>
              <a:t>700</a:t>
            </a:r>
            <a:endParaRPr lang="en-US" sz="8800" b="1" spc="-300" baseline="30000">
              <a:solidFill>
                <a:srgbClr val="0044B5"/>
              </a:solidFill>
              <a:latin typeface="Antonio" pitchFamily="2" charset="77"/>
            </a:endParaRPr>
          </a:p>
        </p:txBody>
      </p:sp>
      <p:sp>
        <p:nvSpPr>
          <p:cNvPr id="14" name="TextBox 13">
            <a:extLst>
              <a:ext uri="{FF2B5EF4-FFF2-40B4-BE49-F238E27FC236}">
                <a16:creationId xmlns:a16="http://schemas.microsoft.com/office/drawing/2014/main" id="{3CECD46E-0F9F-0A77-7103-C7EE179E508C}"/>
              </a:ext>
            </a:extLst>
          </p:cNvPr>
          <p:cNvSpPr txBox="1"/>
          <p:nvPr userDrawn="1"/>
        </p:nvSpPr>
        <p:spPr>
          <a:xfrm>
            <a:off x="9040599" y="2468510"/>
            <a:ext cx="2585328" cy="844464"/>
          </a:xfrm>
          <a:prstGeom prst="rect">
            <a:avLst/>
          </a:prstGeom>
          <a:noFill/>
        </p:spPr>
        <p:txBody>
          <a:bodyPr wrap="square" rtlCol="0" anchor="ctr">
            <a:spAutoFit/>
          </a:bodyPr>
          <a:lstStyle/>
          <a:p>
            <a:r>
              <a:rPr lang="en-US" sz="1200">
                <a:solidFill>
                  <a:schemeClr val="tx2"/>
                </a:solidFill>
                <a:latin typeface="Palanquin" panose="020B0004020203020204" pitchFamily="34" charset="77"/>
                <a:cs typeface="Palanquin" panose="020B0004020203020204" pitchFamily="34" charset="77"/>
              </a:rPr>
              <a:t>Try not to fill up the slide with the full text of what you plan to say. Instead stick to the main points and give an additional context verbally.</a:t>
            </a:r>
          </a:p>
        </p:txBody>
      </p:sp>
      <p:sp>
        <p:nvSpPr>
          <p:cNvPr id="19" name="TextBox 18">
            <a:extLst>
              <a:ext uri="{FF2B5EF4-FFF2-40B4-BE49-F238E27FC236}">
                <a16:creationId xmlns:a16="http://schemas.microsoft.com/office/drawing/2014/main" id="{F819665C-FF6D-652E-E9EE-A43D57226940}"/>
              </a:ext>
            </a:extLst>
          </p:cNvPr>
          <p:cNvSpPr txBox="1"/>
          <p:nvPr userDrawn="1"/>
        </p:nvSpPr>
        <p:spPr>
          <a:xfrm>
            <a:off x="8929404" y="601417"/>
            <a:ext cx="2585328" cy="261610"/>
          </a:xfrm>
          <a:prstGeom prst="rect">
            <a:avLst/>
          </a:prstGeom>
          <a:noFill/>
        </p:spPr>
        <p:txBody>
          <a:bodyPr wrap="square">
            <a:spAutoFit/>
          </a:bodyPr>
          <a:lstStyle/>
          <a:p>
            <a:pPr algn="ctr"/>
            <a:r>
              <a:rPr lang="en-US" sz="1100" b="1" spc="100">
                <a:solidFill>
                  <a:schemeClr val="bg1"/>
                </a:solidFill>
                <a:latin typeface="Palanquin" panose="020B0004020203020204" pitchFamily="34" charset="77"/>
                <a:cs typeface="Palanquin" panose="020B0004020203020204" pitchFamily="34" charset="77"/>
              </a:rPr>
              <a:t>Say something important here.</a:t>
            </a:r>
          </a:p>
        </p:txBody>
      </p:sp>
      <p:sp>
        <p:nvSpPr>
          <p:cNvPr id="21" name="Rectangle 20">
            <a:extLst>
              <a:ext uri="{FF2B5EF4-FFF2-40B4-BE49-F238E27FC236}">
                <a16:creationId xmlns:a16="http://schemas.microsoft.com/office/drawing/2014/main" id="{CE5A792A-B198-5F14-265E-299D26DD9B66}"/>
              </a:ext>
            </a:extLst>
          </p:cNvPr>
          <p:cNvSpPr/>
          <p:nvPr userDrawn="1"/>
        </p:nvSpPr>
        <p:spPr>
          <a:xfrm>
            <a:off x="8814215" y="615173"/>
            <a:ext cx="2879057" cy="28790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5">
            <a:extLst>
              <a:ext uri="{FF2B5EF4-FFF2-40B4-BE49-F238E27FC236}">
                <a16:creationId xmlns:a16="http://schemas.microsoft.com/office/drawing/2014/main" id="{B1DB3723-800E-E2EB-3AF2-15C91FEE15E8}"/>
              </a:ext>
            </a:extLst>
          </p:cNvPr>
          <p:cNvSpPr>
            <a:spLocks noGrp="1"/>
          </p:cNvSpPr>
          <p:nvPr>
            <p:ph type="body" sz="quarter" idx="12" hasCustomPrompt="1"/>
          </p:nvPr>
        </p:nvSpPr>
        <p:spPr>
          <a:xfrm>
            <a:off x="6167162" y="1016925"/>
            <a:ext cx="2533861" cy="1214438"/>
          </a:xfrm>
        </p:spPr>
        <p:txBody>
          <a:bodyPr>
            <a:noAutofit/>
          </a:bodyPr>
          <a:lstStyle>
            <a:lvl1pPr>
              <a:defRPr sz="8800" b="1">
                <a:solidFill>
                  <a:schemeClr val="accent1"/>
                </a:solidFill>
                <a:latin typeface="Antonio" pitchFamily="2" charset="77"/>
              </a:defRPr>
            </a:lvl1pPr>
            <a:lvl2pPr>
              <a:defRPr>
                <a:latin typeface="Antonio Light" pitchFamily="2" charset="77"/>
              </a:defRPr>
            </a:lvl2pPr>
            <a:lvl3pPr>
              <a:defRPr>
                <a:latin typeface="Antonio Light" pitchFamily="2" charset="77"/>
              </a:defRPr>
            </a:lvl3pPr>
            <a:lvl4pPr>
              <a:defRPr>
                <a:latin typeface="Antonio Light" pitchFamily="2" charset="77"/>
              </a:defRPr>
            </a:lvl4pPr>
            <a:lvl5pPr>
              <a:defRPr>
                <a:latin typeface="Antonio Light" pitchFamily="2" charset="77"/>
              </a:defRPr>
            </a:lvl5pPr>
          </a:lstStyle>
          <a:p>
            <a:pPr lvl="0"/>
            <a:r>
              <a:rPr lang="en-GB" dirty="0"/>
              <a:t>XX</a:t>
            </a:r>
            <a:endParaRPr lang="en-US" dirty="0"/>
          </a:p>
        </p:txBody>
      </p:sp>
      <p:sp>
        <p:nvSpPr>
          <p:cNvPr id="27" name="Text Placeholder 8">
            <a:extLst>
              <a:ext uri="{FF2B5EF4-FFF2-40B4-BE49-F238E27FC236}">
                <a16:creationId xmlns:a16="http://schemas.microsoft.com/office/drawing/2014/main" id="{B691AFA8-1D8A-48CC-B329-F474320668D2}"/>
              </a:ext>
            </a:extLst>
          </p:cNvPr>
          <p:cNvSpPr>
            <a:spLocks noGrp="1"/>
          </p:cNvSpPr>
          <p:nvPr>
            <p:ph type="body" sz="quarter" idx="13" hasCustomPrompt="1"/>
          </p:nvPr>
        </p:nvSpPr>
        <p:spPr>
          <a:xfrm>
            <a:off x="6167162" y="2382076"/>
            <a:ext cx="2533860" cy="1015663"/>
          </a:xfrm>
        </p:spPr>
        <p:txBody>
          <a:bodyPr wrap="square">
            <a:spAutoFit/>
          </a:bodyPr>
          <a:lstStyle>
            <a:lvl1pPr>
              <a:lnSpc>
                <a:spcPct val="100000"/>
              </a:lnSpc>
              <a:defRPr sz="12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28" name="Text Placeholder 25">
            <a:extLst>
              <a:ext uri="{FF2B5EF4-FFF2-40B4-BE49-F238E27FC236}">
                <a16:creationId xmlns:a16="http://schemas.microsoft.com/office/drawing/2014/main" id="{84AEF4D0-D2CA-298F-13FF-6D4DF1AF625A}"/>
              </a:ext>
            </a:extLst>
          </p:cNvPr>
          <p:cNvSpPr>
            <a:spLocks noGrp="1"/>
          </p:cNvSpPr>
          <p:nvPr>
            <p:ph type="body" sz="quarter" idx="14" hasCustomPrompt="1"/>
          </p:nvPr>
        </p:nvSpPr>
        <p:spPr>
          <a:xfrm>
            <a:off x="6066328" y="3726960"/>
            <a:ext cx="2519734" cy="2519734"/>
          </a:xfrm>
          <a:prstGeom prst="ellipse">
            <a:avLst/>
          </a:prstGeom>
          <a:solidFill>
            <a:schemeClr val="accent1"/>
          </a:solidFill>
        </p:spPr>
        <p:txBody>
          <a:bodyPr wrap="none" lIns="0" rIns="0" anchor="ctr">
            <a:noAutofit/>
          </a:bodyPr>
          <a:lstStyle>
            <a:lvl1pPr algn="ctr">
              <a:defRPr sz="9600" b="1">
                <a:solidFill>
                  <a:schemeClr val="bg1"/>
                </a:solidFill>
                <a:latin typeface="Antonio" pitchFamily="2" charset="77"/>
              </a:defRPr>
            </a:lvl1pPr>
            <a:lvl2pPr>
              <a:defRPr>
                <a:latin typeface="Antonio Light" pitchFamily="2" charset="77"/>
              </a:defRPr>
            </a:lvl2pPr>
            <a:lvl3pPr>
              <a:defRPr>
                <a:latin typeface="Antonio Light" pitchFamily="2" charset="77"/>
              </a:defRPr>
            </a:lvl3pPr>
            <a:lvl4pPr>
              <a:defRPr>
                <a:latin typeface="Antonio Light" pitchFamily="2" charset="77"/>
              </a:defRPr>
            </a:lvl4pPr>
            <a:lvl5pPr>
              <a:defRPr>
                <a:latin typeface="Antonio Light" pitchFamily="2" charset="77"/>
              </a:defRPr>
            </a:lvl5pPr>
          </a:lstStyle>
          <a:p>
            <a:pPr lvl="0"/>
            <a:r>
              <a:rPr lang="en-GB" dirty="0"/>
              <a:t>XX</a:t>
            </a:r>
            <a:endParaRPr lang="en-US" dirty="0"/>
          </a:p>
        </p:txBody>
      </p:sp>
      <p:sp>
        <p:nvSpPr>
          <p:cNvPr id="31" name="Text Placeholder 25">
            <a:extLst>
              <a:ext uri="{FF2B5EF4-FFF2-40B4-BE49-F238E27FC236}">
                <a16:creationId xmlns:a16="http://schemas.microsoft.com/office/drawing/2014/main" id="{D6DF62B5-787E-12DC-59DC-4CD73466A0CC}"/>
              </a:ext>
            </a:extLst>
          </p:cNvPr>
          <p:cNvSpPr>
            <a:spLocks noGrp="1"/>
          </p:cNvSpPr>
          <p:nvPr>
            <p:ph type="body" sz="quarter" idx="15" hasCustomPrompt="1"/>
          </p:nvPr>
        </p:nvSpPr>
        <p:spPr>
          <a:xfrm>
            <a:off x="9046286" y="1016925"/>
            <a:ext cx="2533861" cy="1214438"/>
          </a:xfrm>
        </p:spPr>
        <p:txBody>
          <a:bodyPr>
            <a:noAutofit/>
          </a:bodyPr>
          <a:lstStyle>
            <a:lvl1pPr>
              <a:defRPr sz="8800" b="1">
                <a:solidFill>
                  <a:schemeClr val="accent1"/>
                </a:solidFill>
                <a:latin typeface="Antonio" pitchFamily="2" charset="77"/>
              </a:defRPr>
            </a:lvl1pPr>
            <a:lvl2pPr>
              <a:defRPr>
                <a:latin typeface="Antonio Light" pitchFamily="2" charset="77"/>
              </a:defRPr>
            </a:lvl2pPr>
            <a:lvl3pPr>
              <a:defRPr>
                <a:latin typeface="Antonio Light" pitchFamily="2" charset="77"/>
              </a:defRPr>
            </a:lvl3pPr>
            <a:lvl4pPr>
              <a:defRPr>
                <a:latin typeface="Antonio Light" pitchFamily="2" charset="77"/>
              </a:defRPr>
            </a:lvl4pPr>
            <a:lvl5pPr>
              <a:defRPr>
                <a:latin typeface="Antonio Light" pitchFamily="2" charset="77"/>
              </a:defRPr>
            </a:lvl5pPr>
          </a:lstStyle>
          <a:p>
            <a:pPr lvl="0"/>
            <a:r>
              <a:rPr lang="en-GB" dirty="0"/>
              <a:t>XX</a:t>
            </a:r>
            <a:endParaRPr lang="en-US" dirty="0"/>
          </a:p>
        </p:txBody>
      </p:sp>
      <p:sp>
        <p:nvSpPr>
          <p:cNvPr id="32" name="Text Placeholder 8">
            <a:extLst>
              <a:ext uri="{FF2B5EF4-FFF2-40B4-BE49-F238E27FC236}">
                <a16:creationId xmlns:a16="http://schemas.microsoft.com/office/drawing/2014/main" id="{1C838F03-0348-6C7D-3F58-6E9909ADA287}"/>
              </a:ext>
            </a:extLst>
          </p:cNvPr>
          <p:cNvSpPr>
            <a:spLocks noGrp="1"/>
          </p:cNvSpPr>
          <p:nvPr>
            <p:ph type="body" sz="quarter" idx="16" hasCustomPrompt="1"/>
          </p:nvPr>
        </p:nvSpPr>
        <p:spPr>
          <a:xfrm>
            <a:off x="9046286" y="2382076"/>
            <a:ext cx="2533860" cy="1015663"/>
          </a:xfrm>
        </p:spPr>
        <p:txBody>
          <a:bodyPr wrap="square">
            <a:spAutoFit/>
          </a:bodyPr>
          <a:lstStyle>
            <a:lvl1pPr>
              <a:lnSpc>
                <a:spcPct val="100000"/>
              </a:lnSpc>
              <a:defRPr sz="12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34" name="Text Placeholder 33">
            <a:extLst>
              <a:ext uri="{FF2B5EF4-FFF2-40B4-BE49-F238E27FC236}">
                <a16:creationId xmlns:a16="http://schemas.microsoft.com/office/drawing/2014/main" id="{AACB60E0-2810-667A-F316-F3BB630E5425}"/>
              </a:ext>
            </a:extLst>
          </p:cNvPr>
          <p:cNvSpPr>
            <a:spLocks noGrp="1"/>
          </p:cNvSpPr>
          <p:nvPr>
            <p:ph type="body" sz="quarter" idx="17" hasCustomPrompt="1"/>
          </p:nvPr>
        </p:nvSpPr>
        <p:spPr>
          <a:xfrm>
            <a:off x="8814215" y="619219"/>
            <a:ext cx="2880000" cy="206100"/>
          </a:xfrm>
          <a:solidFill>
            <a:schemeClr val="accent1"/>
          </a:solidFill>
        </p:spPr>
        <p:txBody>
          <a:bodyPr anchor="ctr">
            <a:noAutofit/>
          </a:bodyPr>
          <a:lstStyle>
            <a:lvl1pPr algn="ctr">
              <a:defRPr sz="1100" b="1" spc="100" baseline="0">
                <a:solidFill>
                  <a:schemeClr val="bg1"/>
                </a:solidFill>
              </a:defRPr>
            </a:lvl1pPr>
          </a:lstStyle>
          <a:p>
            <a:pPr lvl="0"/>
            <a:r>
              <a:rPr lang="en-GB" dirty="0"/>
              <a:t>Say something important here.</a:t>
            </a:r>
            <a:endParaRPr lang="en-US" dirty="0"/>
          </a:p>
        </p:txBody>
      </p:sp>
    </p:spTree>
    <p:extLst>
      <p:ext uri="{BB962C8B-B14F-4D97-AF65-F5344CB8AC3E}">
        <p14:creationId xmlns:p14="http://schemas.microsoft.com/office/powerpoint/2010/main" val="3199847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ts Multi">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B1DB3723-800E-E2EB-3AF2-15C91FEE15E8}"/>
              </a:ext>
            </a:extLst>
          </p:cNvPr>
          <p:cNvSpPr>
            <a:spLocks noGrp="1"/>
          </p:cNvSpPr>
          <p:nvPr>
            <p:ph type="body" sz="quarter" idx="12" hasCustomPrompt="1"/>
          </p:nvPr>
        </p:nvSpPr>
        <p:spPr>
          <a:xfrm>
            <a:off x="5356347" y="2061131"/>
            <a:ext cx="1425503" cy="707886"/>
          </a:xfrm>
        </p:spPr>
        <p:txBody>
          <a:bodyPr wrap="square">
            <a:spAutoFit/>
          </a:bodyPr>
          <a:lstStyle>
            <a:lvl1pPr>
              <a:defRPr sz="4000" b="1">
                <a:solidFill>
                  <a:schemeClr val="accent1"/>
                </a:solidFill>
                <a:latin typeface="Antonio" pitchFamily="2" charset="77"/>
              </a:defRPr>
            </a:lvl1pPr>
            <a:lvl2pPr>
              <a:defRPr>
                <a:latin typeface="Antonio Light" pitchFamily="2" charset="77"/>
              </a:defRPr>
            </a:lvl2pPr>
            <a:lvl3pPr>
              <a:defRPr>
                <a:latin typeface="Antonio Light" pitchFamily="2" charset="77"/>
              </a:defRPr>
            </a:lvl3pPr>
            <a:lvl4pPr>
              <a:defRPr>
                <a:latin typeface="Antonio Light" pitchFamily="2" charset="77"/>
              </a:defRPr>
            </a:lvl4pPr>
            <a:lvl5pPr>
              <a:defRPr>
                <a:latin typeface="Antonio Light" pitchFamily="2" charset="77"/>
              </a:defRPr>
            </a:lvl5pPr>
          </a:lstStyle>
          <a:p>
            <a:pPr lvl="0"/>
            <a:r>
              <a:rPr lang="en-GB" dirty="0"/>
              <a:t>XX</a:t>
            </a:r>
            <a:endParaRPr lang="en-US" dirty="0"/>
          </a:p>
        </p:txBody>
      </p:sp>
      <p:sp>
        <p:nvSpPr>
          <p:cNvPr id="22" name="Text Placeholder 8">
            <a:extLst>
              <a:ext uri="{FF2B5EF4-FFF2-40B4-BE49-F238E27FC236}">
                <a16:creationId xmlns:a16="http://schemas.microsoft.com/office/drawing/2014/main" id="{7B377A6D-3C5D-B901-5265-680410ED3F8B}"/>
              </a:ext>
            </a:extLst>
          </p:cNvPr>
          <p:cNvSpPr>
            <a:spLocks noGrp="1"/>
          </p:cNvSpPr>
          <p:nvPr>
            <p:ph type="body" sz="quarter" idx="11" hasCustomPrompt="1"/>
          </p:nvPr>
        </p:nvSpPr>
        <p:spPr>
          <a:xfrm>
            <a:off x="5354119" y="2767367"/>
            <a:ext cx="2635065" cy="646331"/>
          </a:xfrm>
        </p:spPr>
        <p:txBody>
          <a:bodyPr wrap="square">
            <a:spAutoFit/>
          </a:bodyPr>
          <a:lstStyle>
            <a:lvl1pPr>
              <a:lnSpc>
                <a:spcPct val="100000"/>
              </a:lnSpc>
              <a:defRPr sz="1200">
                <a:solidFill>
                  <a:schemeClr val="tx2"/>
                </a:solidFill>
              </a:defRPr>
            </a:lvl1pPr>
          </a:lstStyle>
          <a:p>
            <a:pPr lvl="0"/>
            <a:r>
              <a:rPr lang="en-GB" dirty="0"/>
              <a:t>This is an example of a four-up of stats. Try not to use more than three lines describing your information.</a:t>
            </a:r>
            <a:endParaRPr lang="en-US" dirty="0"/>
          </a:p>
        </p:txBody>
      </p:sp>
      <p:sp>
        <p:nvSpPr>
          <p:cNvPr id="23" name="Text Placeholder 8">
            <a:extLst>
              <a:ext uri="{FF2B5EF4-FFF2-40B4-BE49-F238E27FC236}">
                <a16:creationId xmlns:a16="http://schemas.microsoft.com/office/drawing/2014/main" id="{4AE0A10C-230B-7B4A-3C6F-B930C328EFF2}"/>
              </a:ext>
            </a:extLst>
          </p:cNvPr>
          <p:cNvSpPr>
            <a:spLocks noGrp="1"/>
          </p:cNvSpPr>
          <p:nvPr>
            <p:ph type="body" sz="quarter" idx="10" hasCustomPrompt="1"/>
          </p:nvPr>
        </p:nvSpPr>
        <p:spPr>
          <a:xfrm>
            <a:off x="396180" y="2892078"/>
            <a:ext cx="3427565" cy="1200329"/>
          </a:xfrm>
        </p:spPr>
        <p:txBody>
          <a:bodyPr wrap="square">
            <a:spAutoFit/>
          </a:bodyPr>
          <a:lstStyle>
            <a:lvl1pPr>
              <a:lnSpc>
                <a:spcPct val="100000"/>
              </a:lnSpc>
              <a:defRPr sz="2400">
                <a:solidFill>
                  <a:schemeClr val="accent1"/>
                </a:solidFill>
                <a:latin typeface="Palanquin" panose="020B0004020203020204" pitchFamily="34" charset="77"/>
                <a:cs typeface="Palanquin" panose="020B0004020203020204" pitchFamily="34" charset="77"/>
              </a:defRPr>
            </a:lvl1pPr>
          </a:lstStyle>
          <a:p>
            <a:pPr lvl="0"/>
            <a:r>
              <a:rPr lang="en-GB" dirty="0"/>
              <a:t>Here is a complex data slide with various information modules.</a:t>
            </a:r>
            <a:endParaRPr lang="en-US" dirty="0"/>
          </a:p>
        </p:txBody>
      </p:sp>
      <p:sp>
        <p:nvSpPr>
          <p:cNvPr id="49" name="Oval 48">
            <a:extLst>
              <a:ext uri="{FF2B5EF4-FFF2-40B4-BE49-F238E27FC236}">
                <a16:creationId xmlns:a16="http://schemas.microsoft.com/office/drawing/2014/main" id="{BA93244B-005A-FD86-29E5-62C67198DD3E}"/>
              </a:ext>
            </a:extLst>
          </p:cNvPr>
          <p:cNvSpPr>
            <a:spLocks noChangeAspect="1"/>
          </p:cNvSpPr>
          <p:nvPr userDrawn="1"/>
        </p:nvSpPr>
        <p:spPr>
          <a:xfrm>
            <a:off x="4299383" y="2061131"/>
            <a:ext cx="964800" cy="964800"/>
          </a:xfrm>
          <a:prstGeom prst="ellipse">
            <a:avLst/>
          </a:prstGeom>
          <a:solidFill>
            <a:schemeClr val="bg1">
              <a:lumMod val="95000"/>
            </a:schemeClr>
          </a:solidFill>
          <a:ln w="349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32BB53F8-6FEC-947E-A5CF-FEA4628FF395}"/>
              </a:ext>
            </a:extLst>
          </p:cNvPr>
          <p:cNvCxnSpPr>
            <a:cxnSpLocks/>
          </p:cNvCxnSpPr>
          <p:nvPr userDrawn="1"/>
        </p:nvCxnSpPr>
        <p:spPr>
          <a:xfrm>
            <a:off x="4433581" y="3600671"/>
            <a:ext cx="75656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F48BA62-B1A2-B5AF-6244-AC085480B675}"/>
              </a:ext>
            </a:extLst>
          </p:cNvPr>
          <p:cNvCxnSpPr>
            <a:cxnSpLocks/>
          </p:cNvCxnSpPr>
          <p:nvPr userDrawn="1"/>
        </p:nvCxnSpPr>
        <p:spPr>
          <a:xfrm>
            <a:off x="8183322" y="1960945"/>
            <a:ext cx="0" cy="1595111"/>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39AB11D-571B-D0A8-4283-BC09ABE7E490}"/>
              </a:ext>
            </a:extLst>
          </p:cNvPr>
          <p:cNvCxnSpPr>
            <a:cxnSpLocks/>
          </p:cNvCxnSpPr>
          <p:nvPr userDrawn="1"/>
        </p:nvCxnSpPr>
        <p:spPr>
          <a:xfrm>
            <a:off x="8183322" y="3639368"/>
            <a:ext cx="0" cy="1595111"/>
          </a:xfrm>
          <a:prstGeom prst="line">
            <a:avLst/>
          </a:prstGeom>
        </p:spPr>
        <p:style>
          <a:lnRef idx="1">
            <a:schemeClr val="accent1"/>
          </a:lnRef>
          <a:fillRef idx="0">
            <a:schemeClr val="accent1"/>
          </a:fillRef>
          <a:effectRef idx="0">
            <a:schemeClr val="accent1"/>
          </a:effectRef>
          <a:fontRef idx="minor">
            <a:schemeClr val="tx1"/>
          </a:fontRef>
        </p:style>
      </p:cxnSp>
      <p:sp>
        <p:nvSpPr>
          <p:cNvPr id="72" name="Text Placeholder 25">
            <a:extLst>
              <a:ext uri="{FF2B5EF4-FFF2-40B4-BE49-F238E27FC236}">
                <a16:creationId xmlns:a16="http://schemas.microsoft.com/office/drawing/2014/main" id="{9D6EB842-D01A-9724-9F28-A80412067D18}"/>
              </a:ext>
            </a:extLst>
          </p:cNvPr>
          <p:cNvSpPr>
            <a:spLocks noGrp="1"/>
          </p:cNvSpPr>
          <p:nvPr>
            <p:ph type="body" sz="quarter" idx="20" hasCustomPrompt="1"/>
          </p:nvPr>
        </p:nvSpPr>
        <p:spPr>
          <a:xfrm>
            <a:off x="9366372" y="2061131"/>
            <a:ext cx="1425503" cy="707886"/>
          </a:xfrm>
        </p:spPr>
        <p:txBody>
          <a:bodyPr wrap="square">
            <a:spAutoFit/>
          </a:bodyPr>
          <a:lstStyle>
            <a:lvl1pPr>
              <a:defRPr sz="4000" b="1">
                <a:solidFill>
                  <a:schemeClr val="accent1"/>
                </a:solidFill>
                <a:latin typeface="Antonio" pitchFamily="2" charset="77"/>
              </a:defRPr>
            </a:lvl1pPr>
            <a:lvl2pPr>
              <a:defRPr>
                <a:latin typeface="Antonio Light" pitchFamily="2" charset="77"/>
              </a:defRPr>
            </a:lvl2pPr>
            <a:lvl3pPr>
              <a:defRPr>
                <a:latin typeface="Antonio Light" pitchFamily="2" charset="77"/>
              </a:defRPr>
            </a:lvl3pPr>
            <a:lvl4pPr>
              <a:defRPr>
                <a:latin typeface="Antonio Light" pitchFamily="2" charset="77"/>
              </a:defRPr>
            </a:lvl4pPr>
            <a:lvl5pPr>
              <a:defRPr>
                <a:latin typeface="Antonio Light" pitchFamily="2" charset="77"/>
              </a:defRPr>
            </a:lvl5pPr>
          </a:lstStyle>
          <a:p>
            <a:pPr lvl="0"/>
            <a:r>
              <a:rPr lang="en-GB" dirty="0"/>
              <a:t>XX</a:t>
            </a:r>
            <a:endParaRPr lang="en-US" dirty="0"/>
          </a:p>
        </p:txBody>
      </p:sp>
      <p:sp>
        <p:nvSpPr>
          <p:cNvPr id="73" name="Text Placeholder 8">
            <a:extLst>
              <a:ext uri="{FF2B5EF4-FFF2-40B4-BE49-F238E27FC236}">
                <a16:creationId xmlns:a16="http://schemas.microsoft.com/office/drawing/2014/main" id="{A80DA8C3-5261-1B79-FCC6-489B3AA199CB}"/>
              </a:ext>
            </a:extLst>
          </p:cNvPr>
          <p:cNvSpPr>
            <a:spLocks noGrp="1"/>
          </p:cNvSpPr>
          <p:nvPr>
            <p:ph type="body" sz="quarter" idx="21" hasCustomPrompt="1"/>
          </p:nvPr>
        </p:nvSpPr>
        <p:spPr>
          <a:xfrm>
            <a:off x="9364144" y="2767367"/>
            <a:ext cx="2635065" cy="646331"/>
          </a:xfrm>
        </p:spPr>
        <p:txBody>
          <a:bodyPr wrap="square">
            <a:spAutoFit/>
          </a:bodyPr>
          <a:lstStyle>
            <a:lvl1pPr>
              <a:lnSpc>
                <a:spcPct val="100000"/>
              </a:lnSpc>
              <a:defRPr sz="1200">
                <a:solidFill>
                  <a:schemeClr val="tx2"/>
                </a:solidFill>
              </a:defRPr>
            </a:lvl1pPr>
          </a:lstStyle>
          <a:p>
            <a:pPr lvl="0"/>
            <a:r>
              <a:rPr lang="en-GB" dirty="0"/>
              <a:t>This is an example of a four-up of stats. Try not to use more than three lines describing your information.</a:t>
            </a:r>
            <a:endParaRPr lang="en-US" dirty="0"/>
          </a:p>
        </p:txBody>
      </p:sp>
      <p:sp>
        <p:nvSpPr>
          <p:cNvPr id="74" name="Oval 73">
            <a:extLst>
              <a:ext uri="{FF2B5EF4-FFF2-40B4-BE49-F238E27FC236}">
                <a16:creationId xmlns:a16="http://schemas.microsoft.com/office/drawing/2014/main" id="{78FE9133-9804-BDDC-53DA-14A25AD5F4E2}"/>
              </a:ext>
            </a:extLst>
          </p:cNvPr>
          <p:cNvSpPr>
            <a:spLocks noChangeAspect="1"/>
          </p:cNvSpPr>
          <p:nvPr userDrawn="1"/>
        </p:nvSpPr>
        <p:spPr>
          <a:xfrm>
            <a:off x="8309408" y="2061131"/>
            <a:ext cx="964800" cy="964800"/>
          </a:xfrm>
          <a:prstGeom prst="ellipse">
            <a:avLst/>
          </a:prstGeom>
          <a:solidFill>
            <a:schemeClr val="bg1">
              <a:lumMod val="95000"/>
            </a:schemeClr>
          </a:solidFill>
          <a:ln w="349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 Placeholder 25">
            <a:extLst>
              <a:ext uri="{FF2B5EF4-FFF2-40B4-BE49-F238E27FC236}">
                <a16:creationId xmlns:a16="http://schemas.microsoft.com/office/drawing/2014/main" id="{E6F4C87D-59C8-71A2-7E81-2A63975CFE07}"/>
              </a:ext>
            </a:extLst>
          </p:cNvPr>
          <p:cNvSpPr>
            <a:spLocks noGrp="1"/>
          </p:cNvSpPr>
          <p:nvPr>
            <p:ph type="body" sz="quarter" idx="23" hasCustomPrompt="1"/>
          </p:nvPr>
        </p:nvSpPr>
        <p:spPr>
          <a:xfrm>
            <a:off x="5356347" y="3785156"/>
            <a:ext cx="1425503" cy="707886"/>
          </a:xfrm>
        </p:spPr>
        <p:txBody>
          <a:bodyPr wrap="square">
            <a:spAutoFit/>
          </a:bodyPr>
          <a:lstStyle>
            <a:lvl1pPr>
              <a:defRPr sz="4000" b="1">
                <a:solidFill>
                  <a:schemeClr val="accent1"/>
                </a:solidFill>
                <a:latin typeface="Antonio" pitchFamily="2" charset="77"/>
              </a:defRPr>
            </a:lvl1pPr>
            <a:lvl2pPr>
              <a:defRPr>
                <a:latin typeface="Antonio Light" pitchFamily="2" charset="77"/>
              </a:defRPr>
            </a:lvl2pPr>
            <a:lvl3pPr>
              <a:defRPr>
                <a:latin typeface="Antonio Light" pitchFamily="2" charset="77"/>
              </a:defRPr>
            </a:lvl3pPr>
            <a:lvl4pPr>
              <a:defRPr>
                <a:latin typeface="Antonio Light" pitchFamily="2" charset="77"/>
              </a:defRPr>
            </a:lvl4pPr>
            <a:lvl5pPr>
              <a:defRPr>
                <a:latin typeface="Antonio Light" pitchFamily="2" charset="77"/>
              </a:defRPr>
            </a:lvl5pPr>
          </a:lstStyle>
          <a:p>
            <a:pPr lvl="0"/>
            <a:r>
              <a:rPr lang="en-GB" dirty="0"/>
              <a:t>XX</a:t>
            </a:r>
            <a:endParaRPr lang="en-US" dirty="0"/>
          </a:p>
        </p:txBody>
      </p:sp>
      <p:sp>
        <p:nvSpPr>
          <p:cNvPr id="77" name="Text Placeholder 8">
            <a:extLst>
              <a:ext uri="{FF2B5EF4-FFF2-40B4-BE49-F238E27FC236}">
                <a16:creationId xmlns:a16="http://schemas.microsoft.com/office/drawing/2014/main" id="{5E4B4A31-F35E-0055-B886-519416F07926}"/>
              </a:ext>
            </a:extLst>
          </p:cNvPr>
          <p:cNvSpPr>
            <a:spLocks noGrp="1"/>
          </p:cNvSpPr>
          <p:nvPr>
            <p:ph type="body" sz="quarter" idx="24" hasCustomPrompt="1"/>
          </p:nvPr>
        </p:nvSpPr>
        <p:spPr>
          <a:xfrm>
            <a:off x="5354119" y="4491392"/>
            <a:ext cx="2635065" cy="646331"/>
          </a:xfrm>
        </p:spPr>
        <p:txBody>
          <a:bodyPr wrap="square">
            <a:spAutoFit/>
          </a:bodyPr>
          <a:lstStyle>
            <a:lvl1pPr>
              <a:lnSpc>
                <a:spcPct val="100000"/>
              </a:lnSpc>
              <a:defRPr sz="1200">
                <a:solidFill>
                  <a:schemeClr val="tx2"/>
                </a:solidFill>
              </a:defRPr>
            </a:lvl1pPr>
          </a:lstStyle>
          <a:p>
            <a:pPr lvl="0"/>
            <a:r>
              <a:rPr lang="en-GB" dirty="0"/>
              <a:t>This is an example of a four-up of stats. Try not to use more than three lines describing your information.</a:t>
            </a:r>
            <a:endParaRPr lang="en-US" dirty="0"/>
          </a:p>
        </p:txBody>
      </p:sp>
      <p:sp>
        <p:nvSpPr>
          <p:cNvPr id="78" name="Oval 77">
            <a:extLst>
              <a:ext uri="{FF2B5EF4-FFF2-40B4-BE49-F238E27FC236}">
                <a16:creationId xmlns:a16="http://schemas.microsoft.com/office/drawing/2014/main" id="{552D39B3-231E-744B-6FC5-62E2BE58B36F}"/>
              </a:ext>
            </a:extLst>
          </p:cNvPr>
          <p:cNvSpPr>
            <a:spLocks noChangeAspect="1"/>
          </p:cNvSpPr>
          <p:nvPr userDrawn="1"/>
        </p:nvSpPr>
        <p:spPr>
          <a:xfrm>
            <a:off x="4299383" y="3785156"/>
            <a:ext cx="964800" cy="964800"/>
          </a:xfrm>
          <a:prstGeom prst="ellipse">
            <a:avLst/>
          </a:prstGeom>
          <a:solidFill>
            <a:schemeClr val="bg1">
              <a:lumMod val="95000"/>
            </a:schemeClr>
          </a:solidFill>
          <a:ln w="349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 Placeholder 25">
            <a:extLst>
              <a:ext uri="{FF2B5EF4-FFF2-40B4-BE49-F238E27FC236}">
                <a16:creationId xmlns:a16="http://schemas.microsoft.com/office/drawing/2014/main" id="{6A42D89F-A9F8-A430-5A05-35B15F98CD7C}"/>
              </a:ext>
            </a:extLst>
          </p:cNvPr>
          <p:cNvSpPr>
            <a:spLocks noGrp="1"/>
          </p:cNvSpPr>
          <p:nvPr>
            <p:ph type="body" sz="quarter" idx="26" hasCustomPrompt="1"/>
          </p:nvPr>
        </p:nvSpPr>
        <p:spPr>
          <a:xfrm>
            <a:off x="9366372" y="3785156"/>
            <a:ext cx="1425503" cy="707886"/>
          </a:xfrm>
        </p:spPr>
        <p:txBody>
          <a:bodyPr wrap="square">
            <a:spAutoFit/>
          </a:bodyPr>
          <a:lstStyle>
            <a:lvl1pPr>
              <a:defRPr sz="4000" b="1">
                <a:solidFill>
                  <a:schemeClr val="accent1"/>
                </a:solidFill>
                <a:latin typeface="Antonio" pitchFamily="2" charset="77"/>
              </a:defRPr>
            </a:lvl1pPr>
            <a:lvl2pPr>
              <a:defRPr>
                <a:latin typeface="Antonio Light" pitchFamily="2" charset="77"/>
              </a:defRPr>
            </a:lvl2pPr>
            <a:lvl3pPr>
              <a:defRPr>
                <a:latin typeface="Antonio Light" pitchFamily="2" charset="77"/>
              </a:defRPr>
            </a:lvl3pPr>
            <a:lvl4pPr>
              <a:defRPr>
                <a:latin typeface="Antonio Light" pitchFamily="2" charset="77"/>
              </a:defRPr>
            </a:lvl4pPr>
            <a:lvl5pPr>
              <a:defRPr>
                <a:latin typeface="Antonio Light" pitchFamily="2" charset="77"/>
              </a:defRPr>
            </a:lvl5pPr>
          </a:lstStyle>
          <a:p>
            <a:pPr lvl="0"/>
            <a:r>
              <a:rPr lang="en-GB" dirty="0"/>
              <a:t>XX</a:t>
            </a:r>
            <a:endParaRPr lang="en-US" dirty="0"/>
          </a:p>
        </p:txBody>
      </p:sp>
      <p:sp>
        <p:nvSpPr>
          <p:cNvPr id="81" name="Text Placeholder 8">
            <a:extLst>
              <a:ext uri="{FF2B5EF4-FFF2-40B4-BE49-F238E27FC236}">
                <a16:creationId xmlns:a16="http://schemas.microsoft.com/office/drawing/2014/main" id="{E77346E6-9E33-81AF-E670-07602EAEBC99}"/>
              </a:ext>
            </a:extLst>
          </p:cNvPr>
          <p:cNvSpPr>
            <a:spLocks noGrp="1"/>
          </p:cNvSpPr>
          <p:nvPr>
            <p:ph type="body" sz="quarter" idx="27" hasCustomPrompt="1"/>
          </p:nvPr>
        </p:nvSpPr>
        <p:spPr>
          <a:xfrm>
            <a:off x="9364144" y="4491392"/>
            <a:ext cx="2635065" cy="646331"/>
          </a:xfrm>
        </p:spPr>
        <p:txBody>
          <a:bodyPr wrap="square">
            <a:spAutoFit/>
          </a:bodyPr>
          <a:lstStyle>
            <a:lvl1pPr>
              <a:lnSpc>
                <a:spcPct val="100000"/>
              </a:lnSpc>
              <a:defRPr sz="1200">
                <a:solidFill>
                  <a:schemeClr val="tx2"/>
                </a:solidFill>
              </a:defRPr>
            </a:lvl1pPr>
          </a:lstStyle>
          <a:p>
            <a:pPr lvl="0"/>
            <a:r>
              <a:rPr lang="en-GB" dirty="0"/>
              <a:t>This is an example of a four-up of stats. Try not to use more than three lines describing your information.</a:t>
            </a:r>
            <a:endParaRPr lang="en-US" dirty="0"/>
          </a:p>
        </p:txBody>
      </p:sp>
      <p:sp>
        <p:nvSpPr>
          <p:cNvPr id="82" name="Oval 81">
            <a:extLst>
              <a:ext uri="{FF2B5EF4-FFF2-40B4-BE49-F238E27FC236}">
                <a16:creationId xmlns:a16="http://schemas.microsoft.com/office/drawing/2014/main" id="{F5F22910-DAD0-63BE-349A-1086AEA83EF7}"/>
              </a:ext>
            </a:extLst>
          </p:cNvPr>
          <p:cNvSpPr>
            <a:spLocks noChangeAspect="1"/>
          </p:cNvSpPr>
          <p:nvPr userDrawn="1"/>
        </p:nvSpPr>
        <p:spPr>
          <a:xfrm>
            <a:off x="8309408" y="3785156"/>
            <a:ext cx="964800" cy="964800"/>
          </a:xfrm>
          <a:prstGeom prst="ellipse">
            <a:avLst/>
          </a:prstGeom>
          <a:solidFill>
            <a:schemeClr val="bg1">
              <a:lumMod val="95000"/>
            </a:schemeClr>
          </a:solidFill>
          <a:ln w="349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57550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ta Group">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5B416510-3CC9-9C71-9F19-E35C893C1613}"/>
              </a:ext>
            </a:extLst>
          </p:cNvPr>
          <p:cNvSpPr>
            <a:spLocks noGrp="1"/>
          </p:cNvSpPr>
          <p:nvPr>
            <p:ph type="pic" sz="quarter" idx="16"/>
          </p:nvPr>
        </p:nvSpPr>
        <p:spPr>
          <a:xfrm>
            <a:off x="5500688" y="3467100"/>
            <a:ext cx="6551612" cy="3240088"/>
          </a:xfrm>
          <a:noFill/>
        </p:spPr>
        <p:txBody>
          <a:bodyPr anchor="ctr"/>
          <a:lstStyle>
            <a:lvl1pPr algn="ctr">
              <a:defRPr>
                <a:solidFill>
                  <a:schemeClr val="tx1">
                    <a:lumMod val="50000"/>
                    <a:lumOff val="50000"/>
                  </a:schemeClr>
                </a:solidFill>
              </a:defRPr>
            </a:lvl1pPr>
          </a:lstStyle>
          <a:p>
            <a:endParaRPr lang="en-US" dirty="0"/>
          </a:p>
        </p:txBody>
      </p:sp>
      <p:sp>
        <p:nvSpPr>
          <p:cNvPr id="5" name="Rectangle 4">
            <a:extLst>
              <a:ext uri="{FF2B5EF4-FFF2-40B4-BE49-F238E27FC236}">
                <a16:creationId xmlns:a16="http://schemas.microsoft.com/office/drawing/2014/main" id="{0101D608-749B-42C4-C159-90592512528F}"/>
              </a:ext>
            </a:extLst>
          </p:cNvPr>
          <p:cNvSpPr/>
          <p:nvPr userDrawn="1"/>
        </p:nvSpPr>
        <p:spPr>
          <a:xfrm>
            <a:off x="8812089" y="146154"/>
            <a:ext cx="3240000" cy="325286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8">
            <a:extLst>
              <a:ext uri="{FF2B5EF4-FFF2-40B4-BE49-F238E27FC236}">
                <a16:creationId xmlns:a16="http://schemas.microsoft.com/office/drawing/2014/main" id="{1E6A3821-D008-8F9F-3D18-FEFF46A45905}"/>
              </a:ext>
            </a:extLst>
          </p:cNvPr>
          <p:cNvSpPr>
            <a:spLocks noGrp="1"/>
          </p:cNvSpPr>
          <p:nvPr>
            <p:ph type="body" sz="quarter" idx="15" hasCustomPrompt="1"/>
          </p:nvPr>
        </p:nvSpPr>
        <p:spPr>
          <a:xfrm>
            <a:off x="9129479" y="1832161"/>
            <a:ext cx="2712504" cy="1169551"/>
          </a:xfrm>
        </p:spPr>
        <p:txBody>
          <a:bodyPr wrap="square">
            <a:spAutoFit/>
          </a:bodyPr>
          <a:lstStyle>
            <a:lvl1pPr>
              <a:lnSpc>
                <a:spcPct val="100000"/>
              </a:lnSpc>
              <a:defRPr sz="14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11" name="Rectangle 10">
            <a:extLst>
              <a:ext uri="{FF2B5EF4-FFF2-40B4-BE49-F238E27FC236}">
                <a16:creationId xmlns:a16="http://schemas.microsoft.com/office/drawing/2014/main" id="{81D0DE92-1EEF-9DE4-3DB6-D72076C3BE9E}"/>
              </a:ext>
            </a:extLst>
          </p:cNvPr>
          <p:cNvSpPr/>
          <p:nvPr userDrawn="1"/>
        </p:nvSpPr>
        <p:spPr>
          <a:xfrm>
            <a:off x="5501388" y="146154"/>
            <a:ext cx="3240000" cy="325286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8">
            <a:extLst>
              <a:ext uri="{FF2B5EF4-FFF2-40B4-BE49-F238E27FC236}">
                <a16:creationId xmlns:a16="http://schemas.microsoft.com/office/drawing/2014/main" id="{D8B7689E-6F3D-1286-BC68-FC86B6DDA2D4}"/>
              </a:ext>
            </a:extLst>
          </p:cNvPr>
          <p:cNvSpPr>
            <a:spLocks noGrp="1"/>
          </p:cNvSpPr>
          <p:nvPr>
            <p:ph type="body" sz="quarter" idx="12" hasCustomPrompt="1"/>
          </p:nvPr>
        </p:nvSpPr>
        <p:spPr>
          <a:xfrm>
            <a:off x="5844411" y="987757"/>
            <a:ext cx="2712504" cy="1569660"/>
          </a:xfrm>
        </p:spPr>
        <p:txBody>
          <a:bodyPr wrap="square" anchor="ctr">
            <a:spAutoFit/>
          </a:bodyPr>
          <a:lstStyle>
            <a:lvl1pPr>
              <a:lnSpc>
                <a:spcPct val="100000"/>
              </a:lnSpc>
              <a:defRPr sz="2400">
                <a:solidFill>
                  <a:schemeClr val="accent1"/>
                </a:solidFill>
                <a:latin typeface="Palanquin" panose="020B0004020203020204" pitchFamily="34" charset="77"/>
                <a:cs typeface="Palanquin" panose="020B0004020203020204" pitchFamily="34" charset="77"/>
              </a:defRPr>
            </a:lvl1pPr>
          </a:lstStyle>
          <a:p>
            <a:pPr lvl="0"/>
            <a:r>
              <a:rPr lang="en-GB" dirty="0"/>
              <a:t>A place to make a simple statement regarding this grouping.</a:t>
            </a:r>
            <a:endParaRPr lang="en-US" dirty="0"/>
          </a:p>
        </p:txBody>
      </p:sp>
      <p:sp>
        <p:nvSpPr>
          <p:cNvPr id="15" name="Text Placeholder 8">
            <a:extLst>
              <a:ext uri="{FF2B5EF4-FFF2-40B4-BE49-F238E27FC236}">
                <a16:creationId xmlns:a16="http://schemas.microsoft.com/office/drawing/2014/main" id="{9AD3D011-425C-8729-E84E-74DEB38CD691}"/>
              </a:ext>
            </a:extLst>
          </p:cNvPr>
          <p:cNvSpPr>
            <a:spLocks noGrp="1"/>
          </p:cNvSpPr>
          <p:nvPr>
            <p:ph type="body" sz="quarter" idx="11" hasCustomPrompt="1"/>
          </p:nvPr>
        </p:nvSpPr>
        <p:spPr>
          <a:xfrm>
            <a:off x="815188" y="4030353"/>
            <a:ext cx="2921000" cy="1323439"/>
          </a:xfrm>
        </p:spPr>
        <p:txBody>
          <a:bodyPr wrap="square">
            <a:spAutoFit/>
          </a:bodyPr>
          <a:lstStyle>
            <a:lvl1pPr>
              <a:lnSpc>
                <a:spcPct val="100000"/>
              </a:lnSpc>
              <a:defRPr sz="16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17" name="Text Placeholder 8">
            <a:extLst>
              <a:ext uri="{FF2B5EF4-FFF2-40B4-BE49-F238E27FC236}">
                <a16:creationId xmlns:a16="http://schemas.microsoft.com/office/drawing/2014/main" id="{59EA06DC-3D27-1D72-9AA0-12CC2BE8A4E7}"/>
              </a:ext>
            </a:extLst>
          </p:cNvPr>
          <p:cNvSpPr>
            <a:spLocks noGrp="1"/>
          </p:cNvSpPr>
          <p:nvPr>
            <p:ph type="body" sz="quarter" idx="10" hasCustomPrompt="1"/>
          </p:nvPr>
        </p:nvSpPr>
        <p:spPr>
          <a:xfrm>
            <a:off x="815188" y="1511975"/>
            <a:ext cx="4206518" cy="2308324"/>
          </a:xfrm>
        </p:spPr>
        <p:txBody>
          <a:bodyPr wrap="square">
            <a:spAutoFit/>
          </a:bodyPr>
          <a:lstStyle>
            <a:lvl1pPr>
              <a:lnSpc>
                <a:spcPct val="100000"/>
              </a:lnSpc>
              <a:defRPr sz="3600">
                <a:solidFill>
                  <a:schemeClr val="accent1"/>
                </a:solidFill>
                <a:latin typeface="Palanquin" panose="020B0004020203020204" pitchFamily="34" charset="77"/>
                <a:cs typeface="Palanquin" panose="020B0004020203020204" pitchFamily="34" charset="77"/>
              </a:defRPr>
            </a:lvl1pPr>
          </a:lstStyle>
          <a:p>
            <a:pPr lvl="0"/>
            <a:r>
              <a:rPr lang="en-GB" dirty="0"/>
              <a:t>Here is a complex data slide with various information modules.</a:t>
            </a:r>
            <a:endParaRPr lang="en-US" dirty="0"/>
          </a:p>
        </p:txBody>
      </p:sp>
      <p:sp>
        <p:nvSpPr>
          <p:cNvPr id="19" name="Text Placeholder 8">
            <a:extLst>
              <a:ext uri="{FF2B5EF4-FFF2-40B4-BE49-F238E27FC236}">
                <a16:creationId xmlns:a16="http://schemas.microsoft.com/office/drawing/2014/main" id="{B6C2400B-8A36-47E3-EBE3-489C8D67EE55}"/>
              </a:ext>
            </a:extLst>
          </p:cNvPr>
          <p:cNvSpPr>
            <a:spLocks noGrp="1"/>
          </p:cNvSpPr>
          <p:nvPr>
            <p:ph type="body" sz="quarter" idx="13" hasCustomPrompt="1"/>
          </p:nvPr>
        </p:nvSpPr>
        <p:spPr>
          <a:xfrm>
            <a:off x="9129478" y="567759"/>
            <a:ext cx="2712504" cy="923330"/>
          </a:xfrm>
        </p:spPr>
        <p:txBody>
          <a:bodyPr wrap="square" tIns="0" bIns="0" anchor="ctr">
            <a:spAutoFit/>
          </a:bodyPr>
          <a:lstStyle>
            <a:lvl1pPr>
              <a:lnSpc>
                <a:spcPct val="100000"/>
              </a:lnSpc>
              <a:defRPr sz="6000" b="1">
                <a:solidFill>
                  <a:schemeClr val="accent1"/>
                </a:solidFill>
                <a:latin typeface="Antonio" pitchFamily="2" charset="77"/>
                <a:cs typeface="Palanquin" panose="020B0004020203020204" pitchFamily="34" charset="77"/>
              </a:defRPr>
            </a:lvl1pPr>
          </a:lstStyle>
          <a:p>
            <a:pPr lvl="0"/>
            <a:r>
              <a:rPr lang="en-GB" dirty="0"/>
              <a:t>XX</a:t>
            </a:r>
            <a:endParaRPr lang="en-US" dirty="0"/>
          </a:p>
        </p:txBody>
      </p:sp>
      <p:sp>
        <p:nvSpPr>
          <p:cNvPr id="21" name="Text Placeholder 8">
            <a:extLst>
              <a:ext uri="{FF2B5EF4-FFF2-40B4-BE49-F238E27FC236}">
                <a16:creationId xmlns:a16="http://schemas.microsoft.com/office/drawing/2014/main" id="{3D3F5FC2-7113-19E3-B854-E913B0CEDFCD}"/>
              </a:ext>
            </a:extLst>
          </p:cNvPr>
          <p:cNvSpPr>
            <a:spLocks noGrp="1"/>
          </p:cNvSpPr>
          <p:nvPr>
            <p:ph type="body" sz="quarter" idx="14" hasCustomPrompt="1"/>
          </p:nvPr>
        </p:nvSpPr>
        <p:spPr>
          <a:xfrm>
            <a:off x="9129478" y="1525129"/>
            <a:ext cx="2712504" cy="184666"/>
          </a:xfrm>
        </p:spPr>
        <p:txBody>
          <a:bodyPr wrap="square" tIns="0" bIns="0" anchor="t">
            <a:spAutoFit/>
          </a:bodyPr>
          <a:lstStyle>
            <a:lvl1pPr>
              <a:lnSpc>
                <a:spcPct val="100000"/>
              </a:lnSpc>
              <a:defRPr sz="1200" b="1" spc="100" baseline="0">
                <a:solidFill>
                  <a:schemeClr val="accent1"/>
                </a:solidFill>
                <a:latin typeface="Palanquin" panose="020B0004020203020204" pitchFamily="34" charset="77"/>
                <a:cs typeface="Palanquin" panose="020B0004020203020204" pitchFamily="34" charset="77"/>
              </a:defRPr>
            </a:lvl1pPr>
          </a:lstStyle>
          <a:p>
            <a:pPr lvl="0"/>
            <a:r>
              <a:rPr lang="en-GB" dirty="0"/>
              <a:t>Statistic Units</a:t>
            </a:r>
            <a:endParaRPr lang="en-US" dirty="0"/>
          </a:p>
        </p:txBody>
      </p:sp>
    </p:spTree>
    <p:extLst>
      <p:ext uri="{BB962C8B-B14F-4D97-AF65-F5344CB8AC3E}">
        <p14:creationId xmlns:p14="http://schemas.microsoft.com/office/powerpoint/2010/main" val="1941232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pact Pilla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A0E479AB-3366-F594-2D37-AF7301FF3D7C}"/>
              </a:ext>
            </a:extLst>
          </p:cNvPr>
          <p:cNvSpPr>
            <a:spLocks noGrp="1"/>
          </p:cNvSpPr>
          <p:nvPr>
            <p:ph type="pic" sz="quarter" idx="12"/>
          </p:nvPr>
        </p:nvSpPr>
        <p:spPr>
          <a:xfrm>
            <a:off x="7650162" y="1576387"/>
            <a:ext cx="3703638" cy="3705225"/>
          </a:xfrm>
          <a:noFill/>
        </p:spPr>
        <p:txBody>
          <a:bodyPr anchor="ctr"/>
          <a:lstStyle>
            <a:lvl1pPr algn="ctr">
              <a:defRPr>
                <a:solidFill>
                  <a:schemeClr val="tx1">
                    <a:lumMod val="50000"/>
                    <a:lumOff val="50000"/>
                  </a:schemeClr>
                </a:solidFill>
              </a:defRPr>
            </a:lvl1pPr>
          </a:lstStyle>
          <a:p>
            <a:endParaRPr lang="en-US"/>
          </a:p>
        </p:txBody>
      </p:sp>
      <p:sp>
        <p:nvSpPr>
          <p:cNvPr id="7" name="Text Placeholder 8">
            <a:extLst>
              <a:ext uri="{FF2B5EF4-FFF2-40B4-BE49-F238E27FC236}">
                <a16:creationId xmlns:a16="http://schemas.microsoft.com/office/drawing/2014/main" id="{45705152-C77B-54EB-FE63-D7C486A6DDE6}"/>
              </a:ext>
            </a:extLst>
          </p:cNvPr>
          <p:cNvSpPr>
            <a:spLocks noGrp="1"/>
          </p:cNvSpPr>
          <p:nvPr>
            <p:ph type="body" sz="quarter" idx="10" hasCustomPrompt="1"/>
          </p:nvPr>
        </p:nvSpPr>
        <p:spPr>
          <a:xfrm>
            <a:off x="820428" y="2040371"/>
            <a:ext cx="6245390" cy="369332"/>
          </a:xfrm>
        </p:spPr>
        <p:txBody>
          <a:bodyPr wrap="square">
            <a:spAutoFit/>
          </a:bodyPr>
          <a:lstStyle>
            <a:lvl1pPr>
              <a:lnSpc>
                <a:spcPct val="100000"/>
              </a:lnSpc>
              <a:defRPr sz="1800" b="1" spc="100" baseline="0">
                <a:solidFill>
                  <a:schemeClr val="accent1"/>
                </a:solidFill>
                <a:latin typeface="Palanquin" panose="020B0004020203020204" pitchFamily="34" charset="77"/>
                <a:cs typeface="Palanquin" panose="020B0004020203020204" pitchFamily="34" charset="77"/>
              </a:defRPr>
            </a:lvl1pPr>
          </a:lstStyle>
          <a:p>
            <a:pPr lvl="0"/>
            <a:r>
              <a:rPr lang="en-GB" dirty="0"/>
              <a:t>PRE HEADER</a:t>
            </a:r>
            <a:endParaRPr lang="en-US" dirty="0"/>
          </a:p>
        </p:txBody>
      </p:sp>
      <p:sp>
        <p:nvSpPr>
          <p:cNvPr id="2" name="Title 1">
            <a:extLst>
              <a:ext uri="{FF2B5EF4-FFF2-40B4-BE49-F238E27FC236}">
                <a16:creationId xmlns:a16="http://schemas.microsoft.com/office/drawing/2014/main" id="{03F8B9DA-79A7-0DD2-6597-75A9006D3282}"/>
              </a:ext>
            </a:extLst>
          </p:cNvPr>
          <p:cNvSpPr>
            <a:spLocks noGrp="1"/>
          </p:cNvSpPr>
          <p:nvPr>
            <p:ph type="title" hasCustomPrompt="1"/>
          </p:nvPr>
        </p:nvSpPr>
        <p:spPr>
          <a:xfrm>
            <a:off x="820428" y="2409703"/>
            <a:ext cx="6250631" cy="757130"/>
          </a:xfrm>
        </p:spPr>
        <p:txBody>
          <a:bodyPr/>
          <a:lstStyle>
            <a:lvl1pPr>
              <a:defRPr sz="4800">
                <a:solidFill>
                  <a:schemeClr val="accent1"/>
                </a:solidFill>
              </a:defRPr>
            </a:lvl1pPr>
          </a:lstStyle>
          <a:p>
            <a:r>
              <a:rPr lang="en-GB" dirty="0"/>
              <a:t>PILLAR NAME</a:t>
            </a:r>
            <a:endParaRPr lang="en-US" dirty="0"/>
          </a:p>
        </p:txBody>
      </p:sp>
      <p:sp>
        <p:nvSpPr>
          <p:cNvPr id="8" name="Text Placeholder 8">
            <a:extLst>
              <a:ext uri="{FF2B5EF4-FFF2-40B4-BE49-F238E27FC236}">
                <a16:creationId xmlns:a16="http://schemas.microsoft.com/office/drawing/2014/main" id="{5A03B054-08AF-B264-E999-C1FC1A172FC7}"/>
              </a:ext>
            </a:extLst>
          </p:cNvPr>
          <p:cNvSpPr>
            <a:spLocks noGrp="1"/>
          </p:cNvSpPr>
          <p:nvPr>
            <p:ph type="body" sz="quarter" idx="11" hasCustomPrompt="1"/>
          </p:nvPr>
        </p:nvSpPr>
        <p:spPr>
          <a:xfrm>
            <a:off x="815188" y="3341301"/>
            <a:ext cx="6250630" cy="1569660"/>
          </a:xfrm>
        </p:spPr>
        <p:txBody>
          <a:bodyPr wrap="square">
            <a:spAutoFit/>
          </a:bodyPr>
          <a:lstStyle>
            <a:lvl1pPr>
              <a:lnSpc>
                <a:spcPct val="100000"/>
              </a:lnSpc>
              <a:defRPr sz="24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Tree>
    <p:extLst>
      <p:ext uri="{BB962C8B-B14F-4D97-AF65-F5344CB8AC3E}">
        <p14:creationId xmlns:p14="http://schemas.microsoft.com/office/powerpoint/2010/main" val="687902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pact Pillar Info">
    <p:spTree>
      <p:nvGrpSpPr>
        <p:cNvPr id="1" name=""/>
        <p:cNvGrpSpPr/>
        <p:nvPr/>
      </p:nvGrpSpPr>
      <p:grpSpPr>
        <a:xfrm>
          <a:off x="0" y="0"/>
          <a:ext cx="0" cy="0"/>
          <a:chOff x="0" y="0"/>
          <a:chExt cx="0" cy="0"/>
        </a:xfrm>
      </p:grpSpPr>
      <p:sp>
        <p:nvSpPr>
          <p:cNvPr id="7" name="Text Placeholder 8">
            <a:extLst>
              <a:ext uri="{FF2B5EF4-FFF2-40B4-BE49-F238E27FC236}">
                <a16:creationId xmlns:a16="http://schemas.microsoft.com/office/drawing/2014/main" id="{45705152-C77B-54EB-FE63-D7C486A6DDE6}"/>
              </a:ext>
            </a:extLst>
          </p:cNvPr>
          <p:cNvSpPr>
            <a:spLocks noGrp="1"/>
          </p:cNvSpPr>
          <p:nvPr>
            <p:ph type="body" sz="quarter" idx="10" hasCustomPrompt="1"/>
          </p:nvPr>
        </p:nvSpPr>
        <p:spPr>
          <a:xfrm>
            <a:off x="820429" y="1758620"/>
            <a:ext cx="5608080" cy="1323439"/>
          </a:xfrm>
        </p:spPr>
        <p:txBody>
          <a:bodyPr wrap="square" anchor="b">
            <a:spAutoFit/>
          </a:bodyPr>
          <a:lstStyle>
            <a:lvl1pPr>
              <a:lnSpc>
                <a:spcPct val="100000"/>
              </a:lnSpc>
              <a:defRPr sz="4000" b="0" spc="0" baseline="0">
                <a:solidFill>
                  <a:schemeClr val="accent1"/>
                </a:solidFill>
                <a:latin typeface="Palanquin" panose="020B0004020203020204" pitchFamily="34" charset="77"/>
                <a:cs typeface="Palanquin" panose="020B0004020203020204" pitchFamily="34" charset="77"/>
              </a:defRPr>
            </a:lvl1pPr>
          </a:lstStyle>
          <a:p>
            <a:pPr lvl="0"/>
            <a:r>
              <a:rPr lang="en-GB" dirty="0"/>
              <a:t>Pillar Name Heading of a Few Words</a:t>
            </a:r>
            <a:endParaRPr lang="en-US" dirty="0"/>
          </a:p>
        </p:txBody>
      </p:sp>
      <p:sp>
        <p:nvSpPr>
          <p:cNvPr id="8" name="Text Placeholder 8">
            <a:extLst>
              <a:ext uri="{FF2B5EF4-FFF2-40B4-BE49-F238E27FC236}">
                <a16:creationId xmlns:a16="http://schemas.microsoft.com/office/drawing/2014/main" id="{5A03B054-08AF-B264-E999-C1FC1A172FC7}"/>
              </a:ext>
            </a:extLst>
          </p:cNvPr>
          <p:cNvSpPr>
            <a:spLocks noGrp="1"/>
          </p:cNvSpPr>
          <p:nvPr>
            <p:ph type="body" sz="quarter" idx="11" hasCustomPrompt="1"/>
          </p:nvPr>
        </p:nvSpPr>
        <p:spPr>
          <a:xfrm>
            <a:off x="815188" y="3191506"/>
            <a:ext cx="5608080" cy="1569660"/>
          </a:xfrm>
        </p:spPr>
        <p:txBody>
          <a:bodyPr wrap="square">
            <a:spAutoFit/>
          </a:bodyPr>
          <a:lstStyle>
            <a:lvl1pPr>
              <a:lnSpc>
                <a:spcPct val="100000"/>
              </a:lnSpc>
              <a:defRPr sz="24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3" name="Round Same Side Corner Rectangle 10">
            <a:extLst>
              <a:ext uri="{FF2B5EF4-FFF2-40B4-BE49-F238E27FC236}">
                <a16:creationId xmlns:a16="http://schemas.microsoft.com/office/drawing/2014/main" id="{C2D50E9B-C0CF-D76F-2EE4-57E993FF372F}"/>
              </a:ext>
            </a:extLst>
          </p:cNvPr>
          <p:cNvSpPr/>
          <p:nvPr userDrawn="1"/>
        </p:nvSpPr>
        <p:spPr>
          <a:xfrm rot="16200000">
            <a:off x="8968882" y="-1035829"/>
            <a:ext cx="1509806" cy="4936436"/>
          </a:xfrm>
          <a:prstGeom prst="round2SameRect">
            <a:avLst>
              <a:gd name="adj1" fmla="val 50000"/>
              <a:gd name="adj2" fmla="val 0"/>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13">
            <a:extLst>
              <a:ext uri="{FF2B5EF4-FFF2-40B4-BE49-F238E27FC236}">
                <a16:creationId xmlns:a16="http://schemas.microsoft.com/office/drawing/2014/main" id="{6B0D99F4-9B18-4090-4FA7-6B43BC1FF606}"/>
              </a:ext>
            </a:extLst>
          </p:cNvPr>
          <p:cNvSpPr>
            <a:spLocks noGrp="1"/>
          </p:cNvSpPr>
          <p:nvPr>
            <p:ph type="pic" sz="quarter" idx="13"/>
          </p:nvPr>
        </p:nvSpPr>
        <p:spPr>
          <a:xfrm>
            <a:off x="7828990" y="901320"/>
            <a:ext cx="1066800" cy="1066800"/>
          </a:xfrm>
        </p:spPr>
        <p:txBody>
          <a:bodyPr anchor="ctr">
            <a:normAutofit/>
          </a:bodyPr>
          <a:lstStyle>
            <a:lvl1pPr algn="ctr">
              <a:defRPr sz="1200"/>
            </a:lvl1pPr>
          </a:lstStyle>
          <a:p>
            <a:endParaRPr lang="en-US" dirty="0"/>
          </a:p>
        </p:txBody>
      </p:sp>
      <p:sp>
        <p:nvSpPr>
          <p:cNvPr id="16" name="Text Placeholder 15">
            <a:extLst>
              <a:ext uri="{FF2B5EF4-FFF2-40B4-BE49-F238E27FC236}">
                <a16:creationId xmlns:a16="http://schemas.microsoft.com/office/drawing/2014/main" id="{B27070D2-CC94-3E6A-AFE6-8FC1879CD8A1}"/>
              </a:ext>
            </a:extLst>
          </p:cNvPr>
          <p:cNvSpPr>
            <a:spLocks noGrp="1"/>
          </p:cNvSpPr>
          <p:nvPr>
            <p:ph type="body" sz="quarter" idx="14" hasCustomPrompt="1"/>
          </p:nvPr>
        </p:nvSpPr>
        <p:spPr>
          <a:xfrm>
            <a:off x="9203303" y="1106157"/>
            <a:ext cx="2521560" cy="652463"/>
          </a:xfrm>
        </p:spPr>
        <p:txBody>
          <a:bodyPr anchor="ctr">
            <a:noAutofit/>
          </a:bodyPr>
          <a:lstStyle>
            <a:lvl1pPr>
              <a:defRPr sz="2000" b="1">
                <a:solidFill>
                  <a:schemeClr val="accent1"/>
                </a:solidFill>
              </a:defRPr>
            </a:lvl1pPr>
            <a:lvl2pPr>
              <a:defRPr sz="2000" b="1">
                <a:solidFill>
                  <a:schemeClr val="accent1"/>
                </a:solidFill>
              </a:defRPr>
            </a:lvl2pPr>
            <a:lvl3pPr>
              <a:defRPr sz="2000" b="1">
                <a:solidFill>
                  <a:schemeClr val="accent1"/>
                </a:solidFill>
              </a:defRPr>
            </a:lvl3pPr>
            <a:lvl4pPr>
              <a:defRPr sz="2000" b="1">
                <a:solidFill>
                  <a:schemeClr val="accent1"/>
                </a:solidFill>
              </a:defRPr>
            </a:lvl4pPr>
            <a:lvl5pPr>
              <a:defRPr sz="2000" b="1">
                <a:solidFill>
                  <a:schemeClr val="accent1"/>
                </a:solidFill>
              </a:defRPr>
            </a:lvl5pPr>
          </a:lstStyle>
          <a:p>
            <a:pPr lvl="0"/>
            <a:r>
              <a:rPr lang="en-GB" dirty="0"/>
              <a:t>PILLAR NAME</a:t>
            </a:r>
            <a:endParaRPr lang="en-US" dirty="0"/>
          </a:p>
        </p:txBody>
      </p:sp>
      <p:sp>
        <p:nvSpPr>
          <p:cNvPr id="17" name="Text Placeholder 8">
            <a:extLst>
              <a:ext uri="{FF2B5EF4-FFF2-40B4-BE49-F238E27FC236}">
                <a16:creationId xmlns:a16="http://schemas.microsoft.com/office/drawing/2014/main" id="{9126EC39-55D2-E4BE-E577-227F07BBE420}"/>
              </a:ext>
            </a:extLst>
          </p:cNvPr>
          <p:cNvSpPr>
            <a:spLocks noGrp="1"/>
          </p:cNvSpPr>
          <p:nvPr>
            <p:ph type="body" sz="quarter" idx="15" hasCustomPrompt="1"/>
          </p:nvPr>
        </p:nvSpPr>
        <p:spPr>
          <a:xfrm>
            <a:off x="7255568" y="2615963"/>
            <a:ext cx="4617778" cy="2323713"/>
          </a:xfrm>
        </p:spPr>
        <p:txBody>
          <a:bodyPr wrap="square">
            <a:spAutoFit/>
          </a:bodyPr>
          <a:lstStyle>
            <a:lvl1pPr marL="342900" indent="-342900">
              <a:lnSpc>
                <a:spcPct val="100000"/>
              </a:lnSpc>
              <a:buFont typeface="Arial" panose="020B0604020202020204" pitchFamily="34" charset="0"/>
              <a:buChar char="•"/>
              <a:defRPr sz="2000">
                <a:solidFill>
                  <a:schemeClr val="tx2"/>
                </a:solidFill>
              </a:defRPr>
            </a:lvl1pPr>
          </a:lstStyle>
          <a:p>
            <a:pPr lvl="0"/>
            <a:r>
              <a:rPr lang="en-GB" dirty="0"/>
              <a:t>Try not to fill up the slide </a:t>
            </a:r>
          </a:p>
          <a:p>
            <a:pPr lvl="0"/>
            <a:r>
              <a:rPr lang="en-GB" dirty="0"/>
              <a:t>With the full text of what you plan to say. </a:t>
            </a:r>
          </a:p>
          <a:p>
            <a:pPr lvl="0"/>
            <a:r>
              <a:rPr lang="en-GB" dirty="0"/>
              <a:t>Instead, stick to the main points </a:t>
            </a:r>
          </a:p>
          <a:p>
            <a:pPr lvl="0"/>
            <a:r>
              <a:rPr lang="en-GB" dirty="0"/>
              <a:t>And give any additional context verbally.</a:t>
            </a:r>
            <a:endParaRPr lang="en-US" dirty="0"/>
          </a:p>
        </p:txBody>
      </p:sp>
    </p:spTree>
    <p:extLst>
      <p:ext uri="{BB962C8B-B14F-4D97-AF65-F5344CB8AC3E}">
        <p14:creationId xmlns:p14="http://schemas.microsoft.com/office/powerpoint/2010/main" val="30449407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8" name="Text Placeholder 8">
            <a:extLst>
              <a:ext uri="{FF2B5EF4-FFF2-40B4-BE49-F238E27FC236}">
                <a16:creationId xmlns:a16="http://schemas.microsoft.com/office/drawing/2014/main" id="{D7FD2D1D-B1A6-16ED-291D-811F1267D125}"/>
              </a:ext>
            </a:extLst>
          </p:cNvPr>
          <p:cNvSpPr>
            <a:spLocks noGrp="1"/>
          </p:cNvSpPr>
          <p:nvPr>
            <p:ph type="body" sz="quarter" idx="11" hasCustomPrompt="1"/>
          </p:nvPr>
        </p:nvSpPr>
        <p:spPr>
          <a:xfrm>
            <a:off x="1063109" y="3708044"/>
            <a:ext cx="4008301" cy="1200329"/>
          </a:xfrm>
        </p:spPr>
        <p:txBody>
          <a:bodyPr wrap="square">
            <a:spAutoFit/>
          </a:bodyPr>
          <a:lstStyle>
            <a:lvl1pPr>
              <a:lnSpc>
                <a:spcPct val="100000"/>
              </a:lnSpc>
              <a:defRPr sz="18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
        <p:nvSpPr>
          <p:cNvPr id="7" name="Text Placeholder 6">
            <a:extLst>
              <a:ext uri="{FF2B5EF4-FFF2-40B4-BE49-F238E27FC236}">
                <a16:creationId xmlns:a16="http://schemas.microsoft.com/office/drawing/2014/main" id="{427B7D92-A0DD-5992-1F29-AB792C164B24}"/>
              </a:ext>
            </a:extLst>
          </p:cNvPr>
          <p:cNvSpPr>
            <a:spLocks noGrp="1"/>
          </p:cNvSpPr>
          <p:nvPr>
            <p:ph type="body" sz="quarter" idx="10" hasCustomPrompt="1"/>
          </p:nvPr>
        </p:nvSpPr>
        <p:spPr>
          <a:xfrm>
            <a:off x="1063109" y="1881307"/>
            <a:ext cx="4008438" cy="1570037"/>
          </a:xfrm>
        </p:spPr>
        <p:txBody>
          <a:bodyPr>
            <a:noAutofit/>
          </a:bodyPr>
          <a:lstStyle>
            <a:lvl1pPr>
              <a:defRPr sz="3200">
                <a:solidFill>
                  <a:schemeClr val="accent1"/>
                </a:solidFill>
              </a:defRPr>
            </a:lvl1pPr>
            <a:lvl2pPr>
              <a:defRPr sz="3200">
                <a:solidFill>
                  <a:schemeClr val="accent1"/>
                </a:solidFill>
              </a:defRPr>
            </a:lvl2pPr>
            <a:lvl3pPr>
              <a:defRPr sz="3200">
                <a:solidFill>
                  <a:schemeClr val="accent1"/>
                </a:solidFill>
              </a:defRPr>
            </a:lvl3pPr>
            <a:lvl4pPr>
              <a:defRPr sz="3200">
                <a:solidFill>
                  <a:schemeClr val="accent1"/>
                </a:solidFill>
              </a:defRPr>
            </a:lvl4pPr>
            <a:lvl5pPr>
              <a:defRPr sz="3200">
                <a:solidFill>
                  <a:schemeClr val="accent1"/>
                </a:solidFill>
              </a:defRPr>
            </a:lvl5pPr>
          </a:lstStyle>
          <a:p>
            <a:pPr lvl="0"/>
            <a:r>
              <a:rPr lang="en-GB" dirty="0"/>
              <a:t>Here’s an example of a chart slide using brand </a:t>
            </a:r>
            <a:r>
              <a:rPr lang="en-GB" dirty="0" err="1"/>
              <a:t>colors</a:t>
            </a:r>
            <a:endParaRPr lang="en-US" dirty="0"/>
          </a:p>
        </p:txBody>
      </p:sp>
      <p:sp>
        <p:nvSpPr>
          <p:cNvPr id="10" name="Chart Placeholder 9">
            <a:extLst>
              <a:ext uri="{FF2B5EF4-FFF2-40B4-BE49-F238E27FC236}">
                <a16:creationId xmlns:a16="http://schemas.microsoft.com/office/drawing/2014/main" id="{D4108CF0-1BBD-DCB1-1148-AED0FB23EBED}"/>
              </a:ext>
            </a:extLst>
          </p:cNvPr>
          <p:cNvSpPr>
            <a:spLocks noGrp="1"/>
          </p:cNvSpPr>
          <p:nvPr>
            <p:ph type="chart" sz="quarter" idx="12"/>
          </p:nvPr>
        </p:nvSpPr>
        <p:spPr>
          <a:xfrm>
            <a:off x="6096000" y="895344"/>
            <a:ext cx="5580000" cy="5112000"/>
          </a:xfrm>
        </p:spPr>
        <p:txBody>
          <a:bodyPr/>
          <a:lstStyle/>
          <a:p>
            <a:endParaRPr lang="en-US"/>
          </a:p>
        </p:txBody>
      </p:sp>
    </p:spTree>
    <p:extLst>
      <p:ext uri="{BB962C8B-B14F-4D97-AF65-F5344CB8AC3E}">
        <p14:creationId xmlns:p14="http://schemas.microsoft.com/office/powerpoint/2010/main" val="24956073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fo + Imagery">
    <p:spTree>
      <p:nvGrpSpPr>
        <p:cNvPr id="1" name=""/>
        <p:cNvGrpSpPr/>
        <p:nvPr/>
      </p:nvGrpSpPr>
      <p:grpSpPr>
        <a:xfrm>
          <a:off x="0" y="0"/>
          <a:ext cx="0" cy="0"/>
          <a:chOff x="0" y="0"/>
          <a:chExt cx="0" cy="0"/>
        </a:xfrm>
      </p:grpSpPr>
      <p:sp>
        <p:nvSpPr>
          <p:cNvPr id="13" name="Picture Placeholder 10">
            <a:extLst>
              <a:ext uri="{FF2B5EF4-FFF2-40B4-BE49-F238E27FC236}">
                <a16:creationId xmlns:a16="http://schemas.microsoft.com/office/drawing/2014/main" id="{9B725364-C467-6990-B8C2-711FFEE2B4C7}"/>
              </a:ext>
            </a:extLst>
          </p:cNvPr>
          <p:cNvSpPr>
            <a:spLocks noGrp="1"/>
          </p:cNvSpPr>
          <p:nvPr>
            <p:ph type="pic" sz="quarter" idx="14"/>
          </p:nvPr>
        </p:nvSpPr>
        <p:spPr>
          <a:xfrm>
            <a:off x="9096651" y="889000"/>
            <a:ext cx="2460625" cy="4724400"/>
          </a:xfrm>
          <a:noFill/>
        </p:spPr>
        <p:txBody>
          <a:bodyPr anchor="ctr"/>
          <a:lstStyle>
            <a:lvl1pPr algn="ctr">
              <a:defRPr>
                <a:solidFill>
                  <a:schemeClr val="tx1">
                    <a:lumMod val="50000"/>
                    <a:lumOff val="50000"/>
                  </a:schemeClr>
                </a:solidFill>
              </a:defRPr>
            </a:lvl1pPr>
          </a:lstStyle>
          <a:p>
            <a:endParaRPr lang="en-US"/>
          </a:p>
        </p:txBody>
      </p:sp>
      <p:sp>
        <p:nvSpPr>
          <p:cNvPr id="11" name="Picture Placeholder 10">
            <a:extLst>
              <a:ext uri="{FF2B5EF4-FFF2-40B4-BE49-F238E27FC236}">
                <a16:creationId xmlns:a16="http://schemas.microsoft.com/office/drawing/2014/main" id="{5AFE1988-6D68-518F-02DA-AAA9F5888FD7}"/>
              </a:ext>
            </a:extLst>
          </p:cNvPr>
          <p:cNvSpPr>
            <a:spLocks noGrp="1"/>
          </p:cNvSpPr>
          <p:nvPr>
            <p:ph type="pic" sz="quarter" idx="12"/>
          </p:nvPr>
        </p:nvSpPr>
        <p:spPr>
          <a:xfrm>
            <a:off x="6499225" y="889000"/>
            <a:ext cx="2460625" cy="2286000"/>
          </a:xfrm>
          <a:noFill/>
        </p:spPr>
        <p:txBody>
          <a:bodyPr anchor="ctr"/>
          <a:lstStyle>
            <a:lvl1pPr algn="ctr">
              <a:defRPr>
                <a:solidFill>
                  <a:schemeClr val="tx1">
                    <a:lumMod val="50000"/>
                    <a:lumOff val="50000"/>
                  </a:schemeClr>
                </a:solidFill>
              </a:defRPr>
            </a:lvl1pPr>
          </a:lstStyle>
          <a:p>
            <a:endParaRPr lang="en-US"/>
          </a:p>
        </p:txBody>
      </p:sp>
      <p:sp>
        <p:nvSpPr>
          <p:cNvPr id="12" name="Picture Placeholder 10">
            <a:extLst>
              <a:ext uri="{FF2B5EF4-FFF2-40B4-BE49-F238E27FC236}">
                <a16:creationId xmlns:a16="http://schemas.microsoft.com/office/drawing/2014/main" id="{7C242A66-AB8D-A8E8-2A07-AD4A7FA0898D}"/>
              </a:ext>
            </a:extLst>
          </p:cNvPr>
          <p:cNvSpPr>
            <a:spLocks noGrp="1"/>
          </p:cNvSpPr>
          <p:nvPr>
            <p:ph type="pic" sz="quarter" idx="13"/>
          </p:nvPr>
        </p:nvSpPr>
        <p:spPr>
          <a:xfrm>
            <a:off x="6499225" y="3327400"/>
            <a:ext cx="2460625" cy="2286000"/>
          </a:xfrm>
          <a:noFill/>
        </p:spPr>
        <p:txBody>
          <a:bodyPr anchor="ctr"/>
          <a:lstStyle>
            <a:lvl1pPr algn="ctr">
              <a:defRPr>
                <a:solidFill>
                  <a:schemeClr val="tx1">
                    <a:lumMod val="50000"/>
                    <a:lumOff val="50000"/>
                  </a:schemeClr>
                </a:solidFill>
              </a:defRPr>
            </a:lvl1pPr>
          </a:lstStyle>
          <a:p>
            <a:endParaRPr lang="en-US"/>
          </a:p>
        </p:txBody>
      </p:sp>
      <p:sp>
        <p:nvSpPr>
          <p:cNvPr id="8" name="Text Placeholder 8">
            <a:extLst>
              <a:ext uri="{FF2B5EF4-FFF2-40B4-BE49-F238E27FC236}">
                <a16:creationId xmlns:a16="http://schemas.microsoft.com/office/drawing/2014/main" id="{7ECB2570-7B63-3D02-419E-B56764BEC058}"/>
              </a:ext>
            </a:extLst>
          </p:cNvPr>
          <p:cNvSpPr>
            <a:spLocks noGrp="1"/>
          </p:cNvSpPr>
          <p:nvPr>
            <p:ph type="body" sz="quarter" idx="10" hasCustomPrompt="1"/>
          </p:nvPr>
        </p:nvSpPr>
        <p:spPr>
          <a:xfrm>
            <a:off x="815186" y="1804575"/>
            <a:ext cx="3966675" cy="1754326"/>
          </a:xfrm>
        </p:spPr>
        <p:txBody>
          <a:bodyPr wrap="square" anchor="b">
            <a:spAutoFit/>
          </a:bodyPr>
          <a:lstStyle>
            <a:lvl1pPr>
              <a:lnSpc>
                <a:spcPct val="100000"/>
              </a:lnSpc>
              <a:defRPr sz="3600" b="0" spc="0" baseline="0">
                <a:solidFill>
                  <a:schemeClr val="accent1"/>
                </a:solidFill>
                <a:latin typeface="Palanquin" panose="020B0004020203020204" pitchFamily="34" charset="77"/>
                <a:cs typeface="Palanquin" panose="020B0004020203020204" pitchFamily="34" charset="77"/>
              </a:defRPr>
            </a:lvl1pPr>
          </a:lstStyle>
          <a:p>
            <a:pPr lvl="0"/>
            <a:r>
              <a:rPr lang="en-GB" dirty="0"/>
              <a:t>Here is an information plus imagery slide.</a:t>
            </a:r>
            <a:endParaRPr lang="en-US" dirty="0"/>
          </a:p>
        </p:txBody>
      </p:sp>
      <p:sp>
        <p:nvSpPr>
          <p:cNvPr id="9" name="Text Placeholder 8">
            <a:extLst>
              <a:ext uri="{FF2B5EF4-FFF2-40B4-BE49-F238E27FC236}">
                <a16:creationId xmlns:a16="http://schemas.microsoft.com/office/drawing/2014/main" id="{B095C335-5D36-B7A2-A1D1-74D375352B7B}"/>
              </a:ext>
            </a:extLst>
          </p:cNvPr>
          <p:cNvSpPr>
            <a:spLocks noGrp="1"/>
          </p:cNvSpPr>
          <p:nvPr>
            <p:ph type="body" sz="quarter" idx="11" hasCustomPrompt="1"/>
          </p:nvPr>
        </p:nvSpPr>
        <p:spPr>
          <a:xfrm>
            <a:off x="815186" y="3833034"/>
            <a:ext cx="3966675" cy="1077218"/>
          </a:xfrm>
        </p:spPr>
        <p:txBody>
          <a:bodyPr wrap="square">
            <a:spAutoFit/>
          </a:bodyPr>
          <a:lstStyle>
            <a:lvl1pPr>
              <a:lnSpc>
                <a:spcPct val="100000"/>
              </a:lnSpc>
              <a:defRPr sz="1600">
                <a:solidFill>
                  <a:schemeClr val="tx2"/>
                </a:solidFill>
              </a:defRPr>
            </a:lvl1pPr>
          </a:lstStyle>
          <a:p>
            <a:pPr lvl="0"/>
            <a:r>
              <a:rPr lang="en-GB" dirty="0"/>
              <a:t>Try not to fill up the slide with the full text of what you plan to say. Instead, stick to the main points and give any additional context verbally.</a:t>
            </a:r>
            <a:endParaRPr lang="en-US" dirty="0"/>
          </a:p>
        </p:txBody>
      </p:sp>
    </p:spTree>
    <p:extLst>
      <p:ext uri="{BB962C8B-B14F-4D97-AF65-F5344CB8AC3E}">
        <p14:creationId xmlns:p14="http://schemas.microsoft.com/office/powerpoint/2010/main" val="5670947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ry (5)">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72F7A2-699D-D54A-2756-52EAB99B9211}"/>
              </a:ext>
            </a:extLst>
          </p:cNvPr>
          <p:cNvSpPr>
            <a:spLocks noGrp="1"/>
          </p:cNvSpPr>
          <p:nvPr>
            <p:ph type="pic" sz="quarter" idx="12"/>
          </p:nvPr>
        </p:nvSpPr>
        <p:spPr>
          <a:xfrm>
            <a:off x="906463" y="3301081"/>
            <a:ext cx="2460625" cy="2282825"/>
          </a:xfrm>
          <a:noFill/>
        </p:spPr>
        <p:txBody>
          <a:bodyPr anchor="ctr"/>
          <a:lstStyle>
            <a:lvl1pPr algn="ctr">
              <a:defRPr>
                <a:solidFill>
                  <a:schemeClr val="tx1">
                    <a:lumMod val="50000"/>
                    <a:lumOff val="50000"/>
                  </a:schemeClr>
                </a:solidFill>
              </a:defRPr>
            </a:lvl1pPr>
          </a:lstStyle>
          <a:p>
            <a:endParaRPr lang="en-US"/>
          </a:p>
        </p:txBody>
      </p:sp>
      <p:sp>
        <p:nvSpPr>
          <p:cNvPr id="13" name="Picture Placeholder 11">
            <a:extLst>
              <a:ext uri="{FF2B5EF4-FFF2-40B4-BE49-F238E27FC236}">
                <a16:creationId xmlns:a16="http://schemas.microsoft.com/office/drawing/2014/main" id="{0F817EC2-C3AE-0B31-25FC-E3E36536DF36}"/>
              </a:ext>
            </a:extLst>
          </p:cNvPr>
          <p:cNvSpPr>
            <a:spLocks noGrp="1"/>
          </p:cNvSpPr>
          <p:nvPr>
            <p:ph type="pic" sz="quarter" idx="13"/>
          </p:nvPr>
        </p:nvSpPr>
        <p:spPr>
          <a:xfrm>
            <a:off x="3509704" y="3301081"/>
            <a:ext cx="2460625" cy="2282825"/>
          </a:xfrm>
          <a:noFill/>
        </p:spPr>
        <p:txBody>
          <a:bodyPr anchor="ctr"/>
          <a:lstStyle>
            <a:lvl1pPr algn="ctr">
              <a:defRPr>
                <a:solidFill>
                  <a:schemeClr val="tx1">
                    <a:lumMod val="50000"/>
                    <a:lumOff val="50000"/>
                  </a:schemeClr>
                </a:solidFill>
              </a:defRPr>
            </a:lvl1pPr>
          </a:lstStyle>
          <a:p>
            <a:endParaRPr lang="en-US"/>
          </a:p>
        </p:txBody>
      </p:sp>
      <p:sp>
        <p:nvSpPr>
          <p:cNvPr id="14" name="Picture Placeholder 11">
            <a:extLst>
              <a:ext uri="{FF2B5EF4-FFF2-40B4-BE49-F238E27FC236}">
                <a16:creationId xmlns:a16="http://schemas.microsoft.com/office/drawing/2014/main" id="{CCC6A1E2-0B21-A785-2609-394BAD96714A}"/>
              </a:ext>
            </a:extLst>
          </p:cNvPr>
          <p:cNvSpPr>
            <a:spLocks noGrp="1"/>
          </p:cNvSpPr>
          <p:nvPr>
            <p:ph type="pic" sz="quarter" idx="14"/>
          </p:nvPr>
        </p:nvSpPr>
        <p:spPr>
          <a:xfrm>
            <a:off x="6108603" y="3301081"/>
            <a:ext cx="5055204" cy="2282825"/>
          </a:xfrm>
          <a:noFill/>
        </p:spPr>
        <p:txBody>
          <a:bodyPr anchor="ctr"/>
          <a:lstStyle>
            <a:lvl1pPr algn="ctr">
              <a:defRPr>
                <a:solidFill>
                  <a:schemeClr val="tx1">
                    <a:lumMod val="50000"/>
                    <a:lumOff val="50000"/>
                  </a:schemeClr>
                </a:solidFill>
              </a:defRPr>
            </a:lvl1pPr>
          </a:lstStyle>
          <a:p>
            <a:endParaRPr lang="en-US"/>
          </a:p>
        </p:txBody>
      </p:sp>
      <p:sp>
        <p:nvSpPr>
          <p:cNvPr id="9" name="Picture Placeholder 8">
            <a:extLst>
              <a:ext uri="{FF2B5EF4-FFF2-40B4-BE49-F238E27FC236}">
                <a16:creationId xmlns:a16="http://schemas.microsoft.com/office/drawing/2014/main" id="{B967195E-5A5B-B6A9-6895-3A6A6CDFBD95}"/>
              </a:ext>
            </a:extLst>
          </p:cNvPr>
          <p:cNvSpPr>
            <a:spLocks noGrp="1"/>
          </p:cNvSpPr>
          <p:nvPr>
            <p:ph type="pic" sz="quarter" idx="10"/>
          </p:nvPr>
        </p:nvSpPr>
        <p:spPr>
          <a:xfrm>
            <a:off x="906463" y="889000"/>
            <a:ext cx="5062537" cy="2282825"/>
          </a:xfrm>
          <a:noFill/>
        </p:spPr>
        <p:txBody>
          <a:bodyPr anchor="ctr"/>
          <a:lstStyle>
            <a:lvl1pPr algn="ctr">
              <a:defRPr>
                <a:solidFill>
                  <a:schemeClr val="tx1">
                    <a:lumMod val="50000"/>
                    <a:lumOff val="50000"/>
                  </a:schemeClr>
                </a:solidFill>
              </a:defRPr>
            </a:lvl1pPr>
          </a:lstStyle>
          <a:p>
            <a:endParaRPr lang="en-US"/>
          </a:p>
        </p:txBody>
      </p:sp>
      <p:sp>
        <p:nvSpPr>
          <p:cNvPr id="10" name="Picture Placeholder 8">
            <a:extLst>
              <a:ext uri="{FF2B5EF4-FFF2-40B4-BE49-F238E27FC236}">
                <a16:creationId xmlns:a16="http://schemas.microsoft.com/office/drawing/2014/main" id="{4A2A1EFB-8307-FBED-E53E-A54BE322BC5A}"/>
              </a:ext>
            </a:extLst>
          </p:cNvPr>
          <p:cNvSpPr>
            <a:spLocks noGrp="1"/>
          </p:cNvSpPr>
          <p:nvPr>
            <p:ph type="pic" sz="quarter" idx="11"/>
          </p:nvPr>
        </p:nvSpPr>
        <p:spPr>
          <a:xfrm>
            <a:off x="6104937" y="889000"/>
            <a:ext cx="5062537" cy="2282825"/>
          </a:xfrm>
          <a:noFill/>
        </p:spPr>
        <p:txBody>
          <a:bodyPr anchor="ctr"/>
          <a:lstStyle>
            <a:lvl1pPr algn="ct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27847835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ry (4.1)">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A39CBE06-670B-527B-977F-01E92EEA02E1}"/>
              </a:ext>
            </a:extLst>
          </p:cNvPr>
          <p:cNvSpPr>
            <a:spLocks noGrp="1"/>
          </p:cNvSpPr>
          <p:nvPr>
            <p:ph type="pic" sz="quarter" idx="10"/>
          </p:nvPr>
        </p:nvSpPr>
        <p:spPr>
          <a:xfrm>
            <a:off x="921804" y="889311"/>
            <a:ext cx="2443696" cy="4716151"/>
          </a:xfrm>
          <a:noFill/>
        </p:spPr>
        <p:txBody>
          <a:bodyPr anchor="ctr"/>
          <a:lstStyle>
            <a:lvl1pPr algn="ctr">
              <a:defRPr>
                <a:solidFill>
                  <a:schemeClr val="tx1">
                    <a:lumMod val="50000"/>
                    <a:lumOff val="50000"/>
                  </a:schemeClr>
                </a:solidFill>
              </a:defRPr>
            </a:lvl1pPr>
          </a:lstStyle>
          <a:p>
            <a:endParaRPr lang="en-US"/>
          </a:p>
        </p:txBody>
      </p:sp>
      <p:sp>
        <p:nvSpPr>
          <p:cNvPr id="4" name="Picture Placeholder 7">
            <a:extLst>
              <a:ext uri="{FF2B5EF4-FFF2-40B4-BE49-F238E27FC236}">
                <a16:creationId xmlns:a16="http://schemas.microsoft.com/office/drawing/2014/main" id="{055669EA-4E50-6698-8848-7BB13982FA0F}"/>
              </a:ext>
            </a:extLst>
          </p:cNvPr>
          <p:cNvSpPr>
            <a:spLocks noGrp="1"/>
          </p:cNvSpPr>
          <p:nvPr>
            <p:ph type="pic" sz="quarter" idx="11"/>
          </p:nvPr>
        </p:nvSpPr>
        <p:spPr>
          <a:xfrm>
            <a:off x="3519230" y="889311"/>
            <a:ext cx="2443696" cy="4716151"/>
          </a:xfrm>
          <a:noFill/>
        </p:spPr>
        <p:txBody>
          <a:bodyPr anchor="ctr"/>
          <a:lstStyle>
            <a:lvl1pPr algn="ctr">
              <a:defRPr>
                <a:solidFill>
                  <a:schemeClr val="tx1">
                    <a:lumMod val="50000"/>
                    <a:lumOff val="50000"/>
                  </a:schemeClr>
                </a:solidFill>
              </a:defRPr>
            </a:lvl1pPr>
          </a:lstStyle>
          <a:p>
            <a:endParaRPr lang="en-US"/>
          </a:p>
        </p:txBody>
      </p:sp>
      <p:sp>
        <p:nvSpPr>
          <p:cNvPr id="5" name="Picture Placeholder 10">
            <a:extLst>
              <a:ext uri="{FF2B5EF4-FFF2-40B4-BE49-F238E27FC236}">
                <a16:creationId xmlns:a16="http://schemas.microsoft.com/office/drawing/2014/main" id="{0CB6E560-F2F4-06EC-0B23-6B58750A28E0}"/>
              </a:ext>
            </a:extLst>
          </p:cNvPr>
          <p:cNvSpPr>
            <a:spLocks noGrp="1"/>
          </p:cNvSpPr>
          <p:nvPr>
            <p:ph type="pic" sz="quarter" idx="12"/>
          </p:nvPr>
        </p:nvSpPr>
        <p:spPr>
          <a:xfrm>
            <a:off x="6105525" y="889103"/>
            <a:ext cx="5053013" cy="2282722"/>
          </a:xfrm>
          <a:noFill/>
        </p:spPr>
        <p:txBody>
          <a:bodyPr anchor="ctr"/>
          <a:lstStyle>
            <a:lvl1pPr algn="ctr">
              <a:defRPr>
                <a:solidFill>
                  <a:schemeClr val="tx1">
                    <a:lumMod val="50000"/>
                    <a:lumOff val="50000"/>
                  </a:schemeClr>
                </a:solidFill>
              </a:defRPr>
            </a:lvl1pPr>
          </a:lstStyle>
          <a:p>
            <a:endParaRPr lang="en-US"/>
          </a:p>
        </p:txBody>
      </p:sp>
      <p:sp>
        <p:nvSpPr>
          <p:cNvPr id="6" name="Picture Placeholder 10">
            <a:extLst>
              <a:ext uri="{FF2B5EF4-FFF2-40B4-BE49-F238E27FC236}">
                <a16:creationId xmlns:a16="http://schemas.microsoft.com/office/drawing/2014/main" id="{63C5CC53-3061-2843-8088-A0B09B706BC1}"/>
              </a:ext>
            </a:extLst>
          </p:cNvPr>
          <p:cNvSpPr>
            <a:spLocks noGrp="1"/>
          </p:cNvSpPr>
          <p:nvPr>
            <p:ph type="pic" sz="quarter" idx="13"/>
          </p:nvPr>
        </p:nvSpPr>
        <p:spPr>
          <a:xfrm>
            <a:off x="6105525" y="3327503"/>
            <a:ext cx="5053013" cy="2282722"/>
          </a:xfrm>
          <a:noFill/>
        </p:spPr>
        <p:txBody>
          <a:bodyPr anchor="ctr"/>
          <a:lstStyle>
            <a:lvl1pPr algn="ct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8917354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ry (4.2)">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4E96BBED-941F-843A-AC53-D66F29BF6B73}"/>
              </a:ext>
            </a:extLst>
          </p:cNvPr>
          <p:cNvSpPr>
            <a:spLocks noGrp="1"/>
          </p:cNvSpPr>
          <p:nvPr>
            <p:ph type="pic" sz="quarter" idx="10"/>
          </p:nvPr>
        </p:nvSpPr>
        <p:spPr>
          <a:xfrm>
            <a:off x="901700" y="874713"/>
            <a:ext cx="5062538" cy="2305050"/>
          </a:xfrm>
          <a:noFill/>
        </p:spPr>
        <p:txBody>
          <a:bodyPr anchor="ctr"/>
          <a:lstStyle>
            <a:lvl1pPr algn="ctr">
              <a:defRPr>
                <a:solidFill>
                  <a:schemeClr val="tx1">
                    <a:lumMod val="50000"/>
                    <a:lumOff val="50000"/>
                  </a:schemeClr>
                </a:solidFill>
              </a:defRPr>
            </a:lvl1pPr>
          </a:lstStyle>
          <a:p>
            <a:endParaRPr lang="en-US"/>
          </a:p>
        </p:txBody>
      </p:sp>
      <p:sp>
        <p:nvSpPr>
          <p:cNvPr id="4" name="Picture Placeholder 7">
            <a:extLst>
              <a:ext uri="{FF2B5EF4-FFF2-40B4-BE49-F238E27FC236}">
                <a16:creationId xmlns:a16="http://schemas.microsoft.com/office/drawing/2014/main" id="{08BA5F04-C9EF-48BA-D468-753949C8A6C5}"/>
              </a:ext>
            </a:extLst>
          </p:cNvPr>
          <p:cNvSpPr>
            <a:spLocks noGrp="1"/>
          </p:cNvSpPr>
          <p:nvPr>
            <p:ph type="pic" sz="quarter" idx="11"/>
          </p:nvPr>
        </p:nvSpPr>
        <p:spPr>
          <a:xfrm>
            <a:off x="6096552" y="874713"/>
            <a:ext cx="5062538" cy="2305050"/>
          </a:xfrm>
          <a:noFill/>
        </p:spPr>
        <p:txBody>
          <a:bodyPr anchor="ctr"/>
          <a:lstStyle>
            <a:lvl1pPr algn="ctr">
              <a:defRPr>
                <a:solidFill>
                  <a:schemeClr val="tx1">
                    <a:lumMod val="50000"/>
                    <a:lumOff val="50000"/>
                  </a:schemeClr>
                </a:solidFill>
              </a:defRPr>
            </a:lvl1pPr>
          </a:lstStyle>
          <a:p>
            <a:endParaRPr lang="en-US"/>
          </a:p>
        </p:txBody>
      </p:sp>
      <p:sp>
        <p:nvSpPr>
          <p:cNvPr id="5" name="Picture Placeholder 7">
            <a:extLst>
              <a:ext uri="{FF2B5EF4-FFF2-40B4-BE49-F238E27FC236}">
                <a16:creationId xmlns:a16="http://schemas.microsoft.com/office/drawing/2014/main" id="{4663B52E-B385-A1B3-1730-5BD3995B7957}"/>
              </a:ext>
            </a:extLst>
          </p:cNvPr>
          <p:cNvSpPr>
            <a:spLocks noGrp="1"/>
          </p:cNvSpPr>
          <p:nvPr>
            <p:ph type="pic" sz="quarter" idx="12"/>
          </p:nvPr>
        </p:nvSpPr>
        <p:spPr>
          <a:xfrm>
            <a:off x="901700" y="3339617"/>
            <a:ext cx="5062538" cy="2305050"/>
          </a:xfrm>
          <a:noFill/>
        </p:spPr>
        <p:txBody>
          <a:bodyPr anchor="ctr"/>
          <a:lstStyle>
            <a:lvl1pPr algn="ctr">
              <a:defRPr>
                <a:solidFill>
                  <a:schemeClr val="tx1">
                    <a:lumMod val="50000"/>
                    <a:lumOff val="50000"/>
                  </a:schemeClr>
                </a:solidFill>
              </a:defRPr>
            </a:lvl1pPr>
          </a:lstStyle>
          <a:p>
            <a:endParaRPr lang="en-US"/>
          </a:p>
        </p:txBody>
      </p:sp>
      <p:sp>
        <p:nvSpPr>
          <p:cNvPr id="6" name="Picture Placeholder 7">
            <a:extLst>
              <a:ext uri="{FF2B5EF4-FFF2-40B4-BE49-F238E27FC236}">
                <a16:creationId xmlns:a16="http://schemas.microsoft.com/office/drawing/2014/main" id="{A74CEE9B-2B5F-38F7-8AF8-54DF13A65AF8}"/>
              </a:ext>
            </a:extLst>
          </p:cNvPr>
          <p:cNvSpPr>
            <a:spLocks noGrp="1"/>
          </p:cNvSpPr>
          <p:nvPr>
            <p:ph type="pic" sz="quarter" idx="13"/>
          </p:nvPr>
        </p:nvSpPr>
        <p:spPr>
          <a:xfrm>
            <a:off x="6096552" y="3339617"/>
            <a:ext cx="5062538" cy="2305050"/>
          </a:xfrm>
          <a:noFill/>
        </p:spPr>
        <p:txBody>
          <a:bodyPr anchor="ctr"/>
          <a:lstStyle>
            <a:lvl1pPr algn="ctr">
              <a:defRPr>
                <a:solidFill>
                  <a:schemeClr val="tx1">
                    <a:lumMod val="50000"/>
                    <a:lumOff val="50000"/>
                  </a:schemeClr>
                </a:solidFill>
              </a:defRPr>
            </a:lvl1pPr>
          </a:lstStyle>
          <a:p>
            <a:endParaRPr lang="en-US"/>
          </a:p>
        </p:txBody>
      </p:sp>
    </p:spTree>
    <p:extLst>
      <p:ext uri="{BB962C8B-B14F-4D97-AF65-F5344CB8AC3E}">
        <p14:creationId xmlns:p14="http://schemas.microsoft.com/office/powerpoint/2010/main" val="10711632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s full splash">
    <p:bg>
      <p:bgPr>
        <a:solidFill>
          <a:schemeClr val="bg1"/>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1E39DDB7-5312-B562-100E-0B5F6704C374}"/>
              </a:ext>
            </a:extLst>
          </p:cNvPr>
          <p:cNvSpPr>
            <a:spLocks noGrp="1"/>
          </p:cNvSpPr>
          <p:nvPr>
            <p:ph type="pic" sz="quarter" idx="11"/>
          </p:nvPr>
        </p:nvSpPr>
        <p:spPr>
          <a:xfrm>
            <a:off x="0" y="0"/>
            <a:ext cx="6096000" cy="3381375"/>
          </a:xfrm>
          <a:noFill/>
        </p:spPr>
        <p:txBody>
          <a:bodyPr anchor="ctr"/>
          <a:lstStyle>
            <a:lvl1pPr algn="ctr">
              <a:defRPr>
                <a:solidFill>
                  <a:schemeClr val="tx1">
                    <a:lumMod val="50000"/>
                    <a:lumOff val="50000"/>
                  </a:schemeClr>
                </a:solidFill>
              </a:defRPr>
            </a:lvl1pPr>
          </a:lstStyle>
          <a:p>
            <a:endParaRPr lang="en-US" dirty="0"/>
          </a:p>
        </p:txBody>
      </p:sp>
      <p:sp>
        <p:nvSpPr>
          <p:cNvPr id="18" name="Picture Placeholder 16">
            <a:extLst>
              <a:ext uri="{FF2B5EF4-FFF2-40B4-BE49-F238E27FC236}">
                <a16:creationId xmlns:a16="http://schemas.microsoft.com/office/drawing/2014/main" id="{908D2BCA-9EE9-06F3-FEB1-FFAA2E05F311}"/>
              </a:ext>
            </a:extLst>
          </p:cNvPr>
          <p:cNvSpPr>
            <a:spLocks noGrp="1"/>
          </p:cNvSpPr>
          <p:nvPr>
            <p:ph type="pic" sz="quarter" idx="12"/>
          </p:nvPr>
        </p:nvSpPr>
        <p:spPr>
          <a:xfrm>
            <a:off x="6100996" y="0"/>
            <a:ext cx="6096000" cy="3381375"/>
          </a:xfrm>
          <a:noFill/>
        </p:spPr>
        <p:txBody>
          <a:bodyPr anchor="ctr"/>
          <a:lstStyle>
            <a:lvl1pPr algn="ctr">
              <a:defRPr>
                <a:solidFill>
                  <a:schemeClr val="tx1">
                    <a:lumMod val="50000"/>
                    <a:lumOff val="50000"/>
                  </a:schemeClr>
                </a:solidFill>
              </a:defRPr>
            </a:lvl1pPr>
          </a:lstStyle>
          <a:p>
            <a:endParaRPr lang="en-US"/>
          </a:p>
        </p:txBody>
      </p:sp>
      <p:sp>
        <p:nvSpPr>
          <p:cNvPr id="19" name="Picture Placeholder 16">
            <a:extLst>
              <a:ext uri="{FF2B5EF4-FFF2-40B4-BE49-F238E27FC236}">
                <a16:creationId xmlns:a16="http://schemas.microsoft.com/office/drawing/2014/main" id="{F531555E-DB3D-D575-58E3-34AF18C43ABF}"/>
              </a:ext>
            </a:extLst>
          </p:cNvPr>
          <p:cNvSpPr>
            <a:spLocks noGrp="1"/>
          </p:cNvSpPr>
          <p:nvPr>
            <p:ph type="pic" sz="quarter" idx="13"/>
          </p:nvPr>
        </p:nvSpPr>
        <p:spPr>
          <a:xfrm>
            <a:off x="6100996" y="3380836"/>
            <a:ext cx="6096000" cy="3478257"/>
          </a:xfrm>
          <a:noFill/>
        </p:spPr>
        <p:txBody>
          <a:bodyPr anchor="ctr"/>
          <a:lstStyle>
            <a:lvl1pPr algn="ctr">
              <a:defRPr>
                <a:solidFill>
                  <a:schemeClr val="tx1">
                    <a:lumMod val="50000"/>
                    <a:lumOff val="50000"/>
                  </a:schemeClr>
                </a:solidFill>
              </a:defRPr>
            </a:lvl1pPr>
          </a:lstStyle>
          <a:p>
            <a:endParaRPr lang="en-US"/>
          </a:p>
        </p:txBody>
      </p:sp>
      <p:sp>
        <p:nvSpPr>
          <p:cNvPr id="21" name="Picture Placeholder 20">
            <a:extLst>
              <a:ext uri="{FF2B5EF4-FFF2-40B4-BE49-F238E27FC236}">
                <a16:creationId xmlns:a16="http://schemas.microsoft.com/office/drawing/2014/main" id="{89E67668-24AE-A120-8FF8-951D816474B3}"/>
              </a:ext>
            </a:extLst>
          </p:cNvPr>
          <p:cNvSpPr>
            <a:spLocks noGrp="1"/>
          </p:cNvSpPr>
          <p:nvPr>
            <p:ph type="pic" sz="quarter" idx="14"/>
          </p:nvPr>
        </p:nvSpPr>
        <p:spPr>
          <a:xfrm>
            <a:off x="2346325" y="3381375"/>
            <a:ext cx="3744913" cy="3476625"/>
          </a:xfrm>
          <a:noFill/>
        </p:spPr>
        <p:txBody>
          <a:bodyPr anchor="ctr"/>
          <a:lstStyle>
            <a:lvl1pPr algn="ctr">
              <a:defRPr>
                <a:solidFill>
                  <a:schemeClr val="tx1">
                    <a:lumMod val="50000"/>
                    <a:lumOff val="50000"/>
                  </a:schemeClr>
                </a:solidFill>
              </a:defRPr>
            </a:lvl1pPr>
          </a:lstStyle>
          <a:p>
            <a:endParaRPr lang="en-US"/>
          </a:p>
        </p:txBody>
      </p:sp>
      <p:sp>
        <p:nvSpPr>
          <p:cNvPr id="23" name="Picture Placeholder 22">
            <a:extLst>
              <a:ext uri="{FF2B5EF4-FFF2-40B4-BE49-F238E27FC236}">
                <a16:creationId xmlns:a16="http://schemas.microsoft.com/office/drawing/2014/main" id="{881831A8-51F9-DB97-3516-2A134EA623B9}"/>
              </a:ext>
            </a:extLst>
          </p:cNvPr>
          <p:cNvSpPr>
            <a:spLocks noGrp="1"/>
          </p:cNvSpPr>
          <p:nvPr>
            <p:ph type="pic" sz="quarter" idx="15"/>
          </p:nvPr>
        </p:nvSpPr>
        <p:spPr>
          <a:xfrm>
            <a:off x="0" y="3379788"/>
            <a:ext cx="2346325" cy="3478212"/>
          </a:xfrm>
          <a:noFill/>
        </p:spPr>
        <p:txBody>
          <a:bodyPr anchor="ctr"/>
          <a:lstStyle>
            <a:lvl1pPr algn="ctr">
              <a:defRPr>
                <a:solidFill>
                  <a:schemeClr val="tx1">
                    <a:lumMod val="50000"/>
                    <a:lumOff val="50000"/>
                  </a:schemeClr>
                </a:solidFill>
              </a:defRPr>
            </a:lvl1pPr>
          </a:lstStyle>
          <a:p>
            <a:endParaRPr lang="en-US"/>
          </a:p>
        </p:txBody>
      </p:sp>
      <p:sp>
        <p:nvSpPr>
          <p:cNvPr id="9" name="Rectangle 8">
            <a:extLst>
              <a:ext uri="{FF2B5EF4-FFF2-40B4-BE49-F238E27FC236}">
                <a16:creationId xmlns:a16="http://schemas.microsoft.com/office/drawing/2014/main" id="{DA5C20ED-550E-E234-6CA5-EDA931187281}"/>
              </a:ext>
            </a:extLst>
          </p:cNvPr>
          <p:cNvSpPr/>
          <p:nvPr userDrawn="1"/>
        </p:nvSpPr>
        <p:spPr>
          <a:xfrm>
            <a:off x="0" y="0"/>
            <a:ext cx="12192000" cy="1195762"/>
          </a:xfrm>
          <a:prstGeom prst="rect">
            <a:avLst/>
          </a:prstGeom>
          <a:gradFill>
            <a:gsLst>
              <a:gs pos="100000">
                <a:schemeClr val="tx1">
                  <a:alpha val="0"/>
                </a:schemeClr>
              </a:gs>
              <a:gs pos="17000">
                <a:schemeClr val="tx1">
                  <a:alpha val="6297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8B8A8E72-A85D-F5E1-3E07-5E39C64E37E3}"/>
              </a:ext>
            </a:extLst>
          </p:cNvPr>
          <p:cNvSpPr>
            <a:spLocks noGrp="1"/>
          </p:cNvSpPr>
          <p:nvPr>
            <p:ph type="body" sz="quarter" idx="10" hasCustomPrompt="1"/>
          </p:nvPr>
        </p:nvSpPr>
        <p:spPr>
          <a:xfrm>
            <a:off x="401543" y="391301"/>
            <a:ext cx="5110163" cy="276999"/>
          </a:xfrm>
        </p:spPr>
        <p:txBody>
          <a:bodyPr>
            <a:spAutoFit/>
          </a:bodyPr>
          <a:lstStyle>
            <a:lvl1pPr>
              <a:defRPr sz="1200" b="1" spc="100" baseline="0">
                <a:solidFill>
                  <a:schemeClr val="bg1"/>
                </a:solidFill>
              </a:defRPr>
            </a:lvl1pPr>
            <a:lvl2pPr>
              <a:defRPr sz="1200" b="1" spc="100" baseline="0"/>
            </a:lvl2pPr>
            <a:lvl3pPr>
              <a:defRPr sz="1200" b="1" spc="100" baseline="0"/>
            </a:lvl3pPr>
            <a:lvl4pPr>
              <a:defRPr sz="1200" b="1" spc="100" baseline="0"/>
            </a:lvl4pPr>
            <a:lvl5pPr>
              <a:defRPr sz="1200" b="1" spc="100" baseline="0"/>
            </a:lvl5pPr>
          </a:lstStyle>
          <a:p>
            <a:pPr lvl="0"/>
            <a:r>
              <a:rPr lang="en-GB" dirty="0"/>
              <a:t>PRESENTATION TITLE OF A FEW WORDS</a:t>
            </a:r>
            <a:endParaRPr lang="en-US" dirty="0"/>
          </a:p>
        </p:txBody>
      </p:sp>
      <p:sp>
        <p:nvSpPr>
          <p:cNvPr id="8" name="Rectangle 7">
            <a:extLst>
              <a:ext uri="{FF2B5EF4-FFF2-40B4-BE49-F238E27FC236}">
                <a16:creationId xmlns:a16="http://schemas.microsoft.com/office/drawing/2014/main" id="{CE569140-DA98-53A4-7F20-7271BFA8C14F}"/>
              </a:ext>
            </a:extLst>
          </p:cNvPr>
          <p:cNvSpPr/>
          <p:nvPr userDrawn="1"/>
        </p:nvSpPr>
        <p:spPr>
          <a:xfrm rot="10800000">
            <a:off x="0" y="5565913"/>
            <a:ext cx="12192000" cy="1292086"/>
          </a:xfrm>
          <a:prstGeom prst="rect">
            <a:avLst/>
          </a:prstGeom>
          <a:gradFill>
            <a:gsLst>
              <a:gs pos="100000">
                <a:schemeClr val="tx1">
                  <a:alpha val="0"/>
                </a:schemeClr>
              </a:gs>
              <a:gs pos="48000">
                <a:schemeClr val="tx1">
                  <a:alpha val="44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B4F3BA3-044B-4961-B83E-C848CA873D89}"/>
              </a:ext>
            </a:extLst>
          </p:cNvPr>
          <p:cNvPicPr>
            <a:picLocks noChangeAspect="1"/>
          </p:cNvPicPr>
          <p:nvPr userDrawn="1"/>
        </p:nvPicPr>
        <p:blipFill>
          <a:blip r:embed="rId2"/>
          <a:stretch>
            <a:fillRect/>
          </a:stretch>
        </p:blipFill>
        <p:spPr>
          <a:xfrm>
            <a:off x="453822" y="5841361"/>
            <a:ext cx="1235278" cy="572261"/>
          </a:xfrm>
          <a:prstGeom prst="rect">
            <a:avLst/>
          </a:prstGeom>
        </p:spPr>
      </p:pic>
      <p:sp>
        <p:nvSpPr>
          <p:cNvPr id="11" name="TextBox 10">
            <a:extLst>
              <a:ext uri="{FF2B5EF4-FFF2-40B4-BE49-F238E27FC236}">
                <a16:creationId xmlns:a16="http://schemas.microsoft.com/office/drawing/2014/main" id="{02385897-EB78-170E-DD3A-12AA2555D522}"/>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Tree>
    <p:extLst>
      <p:ext uri="{BB962C8B-B14F-4D97-AF65-F5344CB8AC3E}">
        <p14:creationId xmlns:p14="http://schemas.microsoft.com/office/powerpoint/2010/main" val="948595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s Overlay Tex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98BDD72-BCE6-694A-1541-71430A2FEF00}"/>
              </a:ext>
            </a:extLst>
          </p:cNvPr>
          <p:cNvSpPr>
            <a:spLocks noGrp="1"/>
          </p:cNvSpPr>
          <p:nvPr>
            <p:ph type="pic" sz="quarter" idx="10"/>
          </p:nvPr>
        </p:nvSpPr>
        <p:spPr>
          <a:xfrm>
            <a:off x="2251075" y="962525"/>
            <a:ext cx="2520950" cy="2165686"/>
          </a:xfrm>
          <a:noFill/>
        </p:spPr>
        <p:txBody>
          <a:bodyPr anchor="ctr"/>
          <a:lstStyle>
            <a:lvl1pPr algn="ctr">
              <a:defRPr>
                <a:solidFill>
                  <a:schemeClr val="tx1">
                    <a:lumMod val="50000"/>
                    <a:lumOff val="50000"/>
                  </a:schemeClr>
                </a:solidFill>
              </a:defRPr>
            </a:lvl1pPr>
          </a:lstStyle>
          <a:p>
            <a:endParaRPr lang="en-US" dirty="0"/>
          </a:p>
        </p:txBody>
      </p:sp>
      <p:sp>
        <p:nvSpPr>
          <p:cNvPr id="7" name="Picture Placeholder 5">
            <a:extLst>
              <a:ext uri="{FF2B5EF4-FFF2-40B4-BE49-F238E27FC236}">
                <a16:creationId xmlns:a16="http://schemas.microsoft.com/office/drawing/2014/main" id="{47AD29A2-B41B-23B8-AEE3-D54B3DC03C81}"/>
              </a:ext>
            </a:extLst>
          </p:cNvPr>
          <p:cNvSpPr>
            <a:spLocks noGrp="1"/>
          </p:cNvSpPr>
          <p:nvPr>
            <p:ph type="pic" sz="quarter" idx="11"/>
          </p:nvPr>
        </p:nvSpPr>
        <p:spPr>
          <a:xfrm>
            <a:off x="5056286" y="962525"/>
            <a:ext cx="2520950" cy="2165686"/>
          </a:xfrm>
          <a:noFill/>
        </p:spPr>
        <p:txBody>
          <a:bodyPr anchor="ctr"/>
          <a:lstStyle>
            <a:lvl1pPr algn="ctr">
              <a:defRPr>
                <a:solidFill>
                  <a:schemeClr val="tx1">
                    <a:lumMod val="50000"/>
                    <a:lumOff val="50000"/>
                  </a:schemeClr>
                </a:solidFill>
              </a:defRPr>
            </a:lvl1pPr>
          </a:lstStyle>
          <a:p>
            <a:endParaRPr lang="en-US" dirty="0"/>
          </a:p>
        </p:txBody>
      </p:sp>
      <p:sp>
        <p:nvSpPr>
          <p:cNvPr id="8" name="Picture Placeholder 5">
            <a:extLst>
              <a:ext uri="{FF2B5EF4-FFF2-40B4-BE49-F238E27FC236}">
                <a16:creationId xmlns:a16="http://schemas.microsoft.com/office/drawing/2014/main" id="{001F1C25-EC2E-4E50-D32D-0AC0C0116088}"/>
              </a:ext>
            </a:extLst>
          </p:cNvPr>
          <p:cNvSpPr>
            <a:spLocks noGrp="1"/>
          </p:cNvSpPr>
          <p:nvPr>
            <p:ph type="pic" sz="quarter" idx="12"/>
          </p:nvPr>
        </p:nvSpPr>
        <p:spPr>
          <a:xfrm>
            <a:off x="7856241" y="962525"/>
            <a:ext cx="2520950" cy="2165686"/>
          </a:xfrm>
          <a:noFill/>
        </p:spPr>
        <p:txBody>
          <a:bodyPr anchor="ctr"/>
          <a:lstStyle>
            <a:lvl1pPr algn="ctr">
              <a:defRPr>
                <a:solidFill>
                  <a:schemeClr val="tx1">
                    <a:lumMod val="50000"/>
                    <a:lumOff val="50000"/>
                  </a:schemeClr>
                </a:solidFill>
              </a:defRPr>
            </a:lvl1pPr>
          </a:lstStyle>
          <a:p>
            <a:endParaRPr lang="en-US" dirty="0"/>
          </a:p>
        </p:txBody>
      </p:sp>
      <p:sp>
        <p:nvSpPr>
          <p:cNvPr id="9" name="Picture Placeholder 5">
            <a:extLst>
              <a:ext uri="{FF2B5EF4-FFF2-40B4-BE49-F238E27FC236}">
                <a16:creationId xmlns:a16="http://schemas.microsoft.com/office/drawing/2014/main" id="{4B1B2172-1C5F-2CCB-9264-1E4994A3D42B}"/>
              </a:ext>
            </a:extLst>
          </p:cNvPr>
          <p:cNvSpPr>
            <a:spLocks noGrp="1"/>
          </p:cNvSpPr>
          <p:nvPr>
            <p:ph type="pic" sz="quarter" idx="13"/>
          </p:nvPr>
        </p:nvSpPr>
        <p:spPr>
          <a:xfrm>
            <a:off x="3652577" y="3380605"/>
            <a:ext cx="2520950" cy="2165686"/>
          </a:xfrm>
          <a:noFill/>
        </p:spPr>
        <p:txBody>
          <a:bodyPr anchor="ctr"/>
          <a:lstStyle>
            <a:lvl1pPr algn="ctr">
              <a:defRPr>
                <a:solidFill>
                  <a:schemeClr val="tx1">
                    <a:lumMod val="50000"/>
                    <a:lumOff val="50000"/>
                  </a:schemeClr>
                </a:solidFill>
              </a:defRPr>
            </a:lvl1pPr>
          </a:lstStyle>
          <a:p>
            <a:endParaRPr lang="en-US"/>
          </a:p>
        </p:txBody>
      </p:sp>
      <p:sp>
        <p:nvSpPr>
          <p:cNvPr id="10" name="Picture Placeholder 5">
            <a:extLst>
              <a:ext uri="{FF2B5EF4-FFF2-40B4-BE49-F238E27FC236}">
                <a16:creationId xmlns:a16="http://schemas.microsoft.com/office/drawing/2014/main" id="{AD87CB96-7D7C-640F-83CF-99621FA8034E}"/>
              </a:ext>
            </a:extLst>
          </p:cNvPr>
          <p:cNvSpPr>
            <a:spLocks noGrp="1"/>
          </p:cNvSpPr>
          <p:nvPr>
            <p:ph type="pic" sz="quarter" idx="14"/>
          </p:nvPr>
        </p:nvSpPr>
        <p:spPr>
          <a:xfrm>
            <a:off x="6446727" y="3380605"/>
            <a:ext cx="2520950" cy="2165686"/>
          </a:xfrm>
          <a:noFill/>
        </p:spPr>
        <p:txBody>
          <a:bodyPr anchor="ctr"/>
          <a:lstStyle>
            <a:lvl1pPr algn="ctr">
              <a:defRPr>
                <a:solidFill>
                  <a:schemeClr val="tx1">
                    <a:lumMod val="50000"/>
                    <a:lumOff val="50000"/>
                  </a:schemeClr>
                </a:solidFill>
              </a:defRPr>
            </a:lvl1pPr>
          </a:lstStyle>
          <a:p>
            <a:endParaRPr lang="en-US"/>
          </a:p>
        </p:txBody>
      </p:sp>
      <p:sp>
        <p:nvSpPr>
          <p:cNvPr id="14" name="Text Placeholder 13">
            <a:extLst>
              <a:ext uri="{FF2B5EF4-FFF2-40B4-BE49-F238E27FC236}">
                <a16:creationId xmlns:a16="http://schemas.microsoft.com/office/drawing/2014/main" id="{0A863160-5F35-E2CB-F75E-732CCF2819E8}"/>
              </a:ext>
            </a:extLst>
          </p:cNvPr>
          <p:cNvSpPr>
            <a:spLocks noGrp="1"/>
          </p:cNvSpPr>
          <p:nvPr>
            <p:ph type="body" sz="quarter" idx="15" hasCustomPrompt="1"/>
          </p:nvPr>
        </p:nvSpPr>
        <p:spPr>
          <a:xfrm>
            <a:off x="2251075" y="2489200"/>
            <a:ext cx="2520950" cy="549275"/>
          </a:xfrm>
          <a:solidFill>
            <a:schemeClr val="tx2">
              <a:alpha val="20000"/>
            </a:schemeClr>
          </a:solidFill>
        </p:spPr>
        <p:txBody>
          <a:bodyPr anchor="ctr">
            <a:noAutofit/>
          </a:bodyPr>
          <a:lstStyle>
            <a:lvl1pPr algn="ctr">
              <a:defRPr sz="20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dirty="0"/>
              <a:t>Placeholder Text</a:t>
            </a:r>
            <a:endParaRPr lang="en-US" dirty="0"/>
          </a:p>
        </p:txBody>
      </p:sp>
      <p:sp>
        <p:nvSpPr>
          <p:cNvPr id="15" name="Text Placeholder 13">
            <a:extLst>
              <a:ext uri="{FF2B5EF4-FFF2-40B4-BE49-F238E27FC236}">
                <a16:creationId xmlns:a16="http://schemas.microsoft.com/office/drawing/2014/main" id="{D30D5293-4D06-48D7-31DF-2177EBF50E96}"/>
              </a:ext>
            </a:extLst>
          </p:cNvPr>
          <p:cNvSpPr>
            <a:spLocks noGrp="1"/>
          </p:cNvSpPr>
          <p:nvPr>
            <p:ph type="body" sz="quarter" idx="16" hasCustomPrompt="1"/>
          </p:nvPr>
        </p:nvSpPr>
        <p:spPr>
          <a:xfrm>
            <a:off x="5056286" y="2489200"/>
            <a:ext cx="2520950" cy="549275"/>
          </a:xfrm>
          <a:solidFill>
            <a:schemeClr val="tx2">
              <a:alpha val="20000"/>
            </a:schemeClr>
          </a:solidFill>
        </p:spPr>
        <p:txBody>
          <a:bodyPr anchor="ctr">
            <a:noAutofit/>
          </a:bodyPr>
          <a:lstStyle>
            <a:lvl1pPr algn="ctr">
              <a:defRPr sz="20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dirty="0"/>
              <a:t>Placeholder Text</a:t>
            </a:r>
            <a:endParaRPr lang="en-US" dirty="0"/>
          </a:p>
        </p:txBody>
      </p:sp>
      <p:sp>
        <p:nvSpPr>
          <p:cNvPr id="16" name="Text Placeholder 13">
            <a:extLst>
              <a:ext uri="{FF2B5EF4-FFF2-40B4-BE49-F238E27FC236}">
                <a16:creationId xmlns:a16="http://schemas.microsoft.com/office/drawing/2014/main" id="{1BC23AF1-0612-3DAC-B7DC-CEBE5DD0BA09}"/>
              </a:ext>
            </a:extLst>
          </p:cNvPr>
          <p:cNvSpPr>
            <a:spLocks noGrp="1"/>
          </p:cNvSpPr>
          <p:nvPr>
            <p:ph type="body" sz="quarter" idx="17" hasCustomPrompt="1"/>
          </p:nvPr>
        </p:nvSpPr>
        <p:spPr>
          <a:xfrm>
            <a:off x="7856241" y="2489200"/>
            <a:ext cx="2520950" cy="549275"/>
          </a:xfrm>
          <a:solidFill>
            <a:schemeClr val="tx2">
              <a:alpha val="20000"/>
            </a:schemeClr>
          </a:solidFill>
        </p:spPr>
        <p:txBody>
          <a:bodyPr anchor="ctr">
            <a:noAutofit/>
          </a:bodyPr>
          <a:lstStyle>
            <a:lvl1pPr algn="ctr">
              <a:defRPr sz="20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dirty="0"/>
              <a:t>Placeholder Text</a:t>
            </a:r>
            <a:endParaRPr lang="en-US" dirty="0"/>
          </a:p>
        </p:txBody>
      </p:sp>
      <p:sp>
        <p:nvSpPr>
          <p:cNvPr id="17" name="Text Placeholder 13">
            <a:extLst>
              <a:ext uri="{FF2B5EF4-FFF2-40B4-BE49-F238E27FC236}">
                <a16:creationId xmlns:a16="http://schemas.microsoft.com/office/drawing/2014/main" id="{F3708D5F-62A8-3C49-2D33-CA823FE60B1C}"/>
              </a:ext>
            </a:extLst>
          </p:cNvPr>
          <p:cNvSpPr>
            <a:spLocks noGrp="1"/>
          </p:cNvSpPr>
          <p:nvPr>
            <p:ph type="body" sz="quarter" idx="18" hasCustomPrompt="1"/>
          </p:nvPr>
        </p:nvSpPr>
        <p:spPr>
          <a:xfrm>
            <a:off x="3652577" y="4908309"/>
            <a:ext cx="2520950" cy="549275"/>
          </a:xfrm>
          <a:solidFill>
            <a:schemeClr val="tx2">
              <a:alpha val="20000"/>
            </a:schemeClr>
          </a:solidFill>
        </p:spPr>
        <p:txBody>
          <a:bodyPr anchor="ctr">
            <a:noAutofit/>
          </a:bodyPr>
          <a:lstStyle>
            <a:lvl1pPr algn="ctr">
              <a:defRPr sz="20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dirty="0"/>
              <a:t>Placeholder Text</a:t>
            </a:r>
            <a:endParaRPr lang="en-US" dirty="0"/>
          </a:p>
        </p:txBody>
      </p:sp>
      <p:sp>
        <p:nvSpPr>
          <p:cNvPr id="18" name="Text Placeholder 13">
            <a:extLst>
              <a:ext uri="{FF2B5EF4-FFF2-40B4-BE49-F238E27FC236}">
                <a16:creationId xmlns:a16="http://schemas.microsoft.com/office/drawing/2014/main" id="{F5CA2CB4-CC5D-CAD1-8337-EAAE55D7CB5B}"/>
              </a:ext>
            </a:extLst>
          </p:cNvPr>
          <p:cNvSpPr>
            <a:spLocks noGrp="1"/>
          </p:cNvSpPr>
          <p:nvPr>
            <p:ph type="body" sz="quarter" idx="19" hasCustomPrompt="1"/>
          </p:nvPr>
        </p:nvSpPr>
        <p:spPr>
          <a:xfrm>
            <a:off x="6446727" y="4908309"/>
            <a:ext cx="2520950" cy="549275"/>
          </a:xfrm>
          <a:solidFill>
            <a:schemeClr val="tx2">
              <a:alpha val="20000"/>
            </a:schemeClr>
          </a:solidFill>
        </p:spPr>
        <p:txBody>
          <a:bodyPr anchor="ctr">
            <a:noAutofit/>
          </a:bodyPr>
          <a:lstStyle>
            <a:lvl1pPr algn="ctr">
              <a:defRPr sz="20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dirty="0"/>
              <a:t>Placeholder Text</a:t>
            </a:r>
            <a:endParaRPr lang="en-US" dirty="0"/>
          </a:p>
        </p:txBody>
      </p:sp>
    </p:spTree>
    <p:extLst>
      <p:ext uri="{BB962C8B-B14F-4D97-AF65-F5344CB8AC3E}">
        <p14:creationId xmlns:p14="http://schemas.microsoft.com/office/powerpoint/2010/main" val="34123791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ne Person Call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F136A59B-CD6A-5832-9534-9C75848CD596}"/>
              </a:ext>
            </a:extLst>
          </p:cNvPr>
          <p:cNvSpPr>
            <a:spLocks noGrp="1"/>
          </p:cNvSpPr>
          <p:nvPr>
            <p:ph type="pic" sz="quarter" idx="10"/>
          </p:nvPr>
        </p:nvSpPr>
        <p:spPr>
          <a:xfrm>
            <a:off x="458100" y="1351688"/>
            <a:ext cx="3816000" cy="3816000"/>
          </a:xfrm>
          <a:prstGeom prst="ellipse">
            <a:avLst/>
          </a:prstGeom>
          <a:noFill/>
        </p:spPr>
        <p:txBody>
          <a:bodyPr anchor="ctr"/>
          <a:lstStyle>
            <a:lvl1pPr algn="ctr">
              <a:defRPr>
                <a:solidFill>
                  <a:schemeClr val="tx1">
                    <a:lumMod val="50000"/>
                    <a:lumOff val="50000"/>
                  </a:schemeClr>
                </a:solidFill>
              </a:defRPr>
            </a:lvl1pPr>
          </a:lstStyle>
          <a:p>
            <a:endParaRPr lang="en-US"/>
          </a:p>
        </p:txBody>
      </p:sp>
      <p:pic>
        <p:nvPicPr>
          <p:cNvPr id="3" name="Picture 2" descr="A blue and black background&#10;&#10;Description automatically generated">
            <a:extLst>
              <a:ext uri="{FF2B5EF4-FFF2-40B4-BE49-F238E27FC236}">
                <a16:creationId xmlns:a16="http://schemas.microsoft.com/office/drawing/2014/main" id="{818B21A7-C285-F8F6-42D1-9445B845F17D}"/>
              </a:ext>
            </a:extLst>
          </p:cNvPr>
          <p:cNvPicPr>
            <a:picLocks noChangeAspect="1"/>
          </p:cNvPicPr>
          <p:nvPr userDrawn="1"/>
        </p:nvPicPr>
        <p:blipFill rotWithShape="1">
          <a:blip r:embed="rId2">
            <a:alphaModFix/>
          </a:blip>
          <a:srcRect l="46767" t="1" r="15494" b="2266"/>
          <a:stretch/>
        </p:blipFill>
        <p:spPr>
          <a:xfrm rot="10800000">
            <a:off x="7484011" y="0"/>
            <a:ext cx="4707987" cy="6858000"/>
          </a:xfrm>
          <a:prstGeom prst="rect">
            <a:avLst/>
          </a:prstGeom>
        </p:spPr>
      </p:pic>
      <p:sp>
        <p:nvSpPr>
          <p:cNvPr id="8" name="Text Placeholder 8">
            <a:extLst>
              <a:ext uri="{FF2B5EF4-FFF2-40B4-BE49-F238E27FC236}">
                <a16:creationId xmlns:a16="http://schemas.microsoft.com/office/drawing/2014/main" id="{5FF8B8A3-EB42-F69A-FC2C-B304F84CE9F7}"/>
              </a:ext>
            </a:extLst>
          </p:cNvPr>
          <p:cNvSpPr>
            <a:spLocks noGrp="1"/>
          </p:cNvSpPr>
          <p:nvPr>
            <p:ph type="body" sz="quarter" idx="11" hasCustomPrompt="1"/>
          </p:nvPr>
        </p:nvSpPr>
        <p:spPr>
          <a:xfrm>
            <a:off x="4644415" y="2791337"/>
            <a:ext cx="4707987" cy="707886"/>
          </a:xfrm>
        </p:spPr>
        <p:txBody>
          <a:bodyPr wrap="square" anchor="b">
            <a:spAutoFit/>
          </a:bodyPr>
          <a:lstStyle>
            <a:lvl1pPr>
              <a:lnSpc>
                <a:spcPct val="100000"/>
              </a:lnSpc>
              <a:defRPr sz="4000" b="1" spc="0" baseline="0">
                <a:solidFill>
                  <a:schemeClr val="accent1"/>
                </a:solidFill>
                <a:latin typeface="Palanquin" panose="020B0004020203020204" pitchFamily="34" charset="77"/>
                <a:cs typeface="Palanquin" panose="020B0004020203020204" pitchFamily="34" charset="77"/>
              </a:defRPr>
            </a:lvl1pPr>
          </a:lstStyle>
          <a:p>
            <a:pPr lvl="0"/>
            <a:r>
              <a:rPr lang="en-GB" dirty="0"/>
              <a:t>First M. Last</a:t>
            </a:r>
            <a:endParaRPr lang="en-US" dirty="0"/>
          </a:p>
        </p:txBody>
      </p:sp>
      <p:sp>
        <p:nvSpPr>
          <p:cNvPr id="9" name="Text Placeholder 8">
            <a:extLst>
              <a:ext uri="{FF2B5EF4-FFF2-40B4-BE49-F238E27FC236}">
                <a16:creationId xmlns:a16="http://schemas.microsoft.com/office/drawing/2014/main" id="{B427AAC4-1940-B8EF-6851-F69F579681F6}"/>
              </a:ext>
            </a:extLst>
          </p:cNvPr>
          <p:cNvSpPr>
            <a:spLocks noGrp="1"/>
          </p:cNvSpPr>
          <p:nvPr>
            <p:ph type="body" sz="quarter" idx="12" hasCustomPrompt="1"/>
          </p:nvPr>
        </p:nvSpPr>
        <p:spPr>
          <a:xfrm>
            <a:off x="4644416" y="3474819"/>
            <a:ext cx="4288570" cy="523220"/>
          </a:xfrm>
        </p:spPr>
        <p:txBody>
          <a:bodyPr wrap="square" anchor="b">
            <a:spAutoFit/>
          </a:bodyPr>
          <a:lstStyle>
            <a:lvl1pPr>
              <a:lnSpc>
                <a:spcPct val="100000"/>
              </a:lnSpc>
              <a:defRPr sz="2800" b="0" spc="0" baseline="0">
                <a:solidFill>
                  <a:schemeClr val="accent1"/>
                </a:solidFill>
                <a:latin typeface="Palanquin" panose="020B0004020203020204" pitchFamily="34" charset="77"/>
                <a:cs typeface="Palanquin" panose="020B0004020203020204" pitchFamily="34" charset="77"/>
              </a:defRPr>
            </a:lvl1pPr>
          </a:lstStyle>
          <a:p>
            <a:pPr lvl="0"/>
            <a:r>
              <a:rPr lang="en-GB" dirty="0"/>
              <a:t>Job Title</a:t>
            </a:r>
            <a:endParaRPr lang="en-US" dirty="0"/>
          </a:p>
        </p:txBody>
      </p:sp>
    </p:spTree>
    <p:extLst>
      <p:ext uri="{BB962C8B-B14F-4D97-AF65-F5344CB8AC3E}">
        <p14:creationId xmlns:p14="http://schemas.microsoft.com/office/powerpoint/2010/main" val="932746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Person Callout">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015FCE9F-1F70-C1D7-BA1C-530B9F355D11}"/>
              </a:ext>
            </a:extLst>
          </p:cNvPr>
          <p:cNvSpPr>
            <a:spLocks noGrp="1"/>
          </p:cNvSpPr>
          <p:nvPr>
            <p:ph type="body" sz="quarter" idx="13" hasCustomPrompt="1"/>
          </p:nvPr>
        </p:nvSpPr>
        <p:spPr>
          <a:xfrm>
            <a:off x="1039087" y="4147430"/>
            <a:ext cx="3082747" cy="461665"/>
          </a:xfrm>
        </p:spPr>
        <p:txBody>
          <a:bodyPr wrap="square" anchor="b">
            <a:spAutoFit/>
          </a:bodyPr>
          <a:lstStyle>
            <a:lvl1pPr>
              <a:lnSpc>
                <a:spcPct val="100000"/>
              </a:lnSpc>
              <a:defRPr sz="2400" b="1" spc="0" baseline="0">
                <a:solidFill>
                  <a:schemeClr val="accent1"/>
                </a:solidFill>
                <a:latin typeface="Palanquin" panose="020B0004020203020204" pitchFamily="34" charset="77"/>
                <a:cs typeface="Palanquin" panose="020B0004020203020204" pitchFamily="34" charset="77"/>
              </a:defRPr>
            </a:lvl1pPr>
          </a:lstStyle>
          <a:p>
            <a:pPr lvl="0"/>
            <a:r>
              <a:rPr lang="en-GB" dirty="0"/>
              <a:t>First M. Last</a:t>
            </a:r>
            <a:endParaRPr lang="en-US" dirty="0"/>
          </a:p>
        </p:txBody>
      </p:sp>
      <p:sp>
        <p:nvSpPr>
          <p:cNvPr id="13" name="Text Placeholder 8">
            <a:extLst>
              <a:ext uri="{FF2B5EF4-FFF2-40B4-BE49-F238E27FC236}">
                <a16:creationId xmlns:a16="http://schemas.microsoft.com/office/drawing/2014/main" id="{1A53CAA2-6484-CDF8-708E-17E3923E6F60}"/>
              </a:ext>
            </a:extLst>
          </p:cNvPr>
          <p:cNvSpPr>
            <a:spLocks noGrp="1"/>
          </p:cNvSpPr>
          <p:nvPr>
            <p:ph type="body" sz="quarter" idx="14" hasCustomPrompt="1"/>
          </p:nvPr>
        </p:nvSpPr>
        <p:spPr>
          <a:xfrm>
            <a:off x="1039088" y="4570623"/>
            <a:ext cx="3082746" cy="338554"/>
          </a:xfrm>
        </p:spPr>
        <p:txBody>
          <a:bodyPr wrap="square" anchor="t">
            <a:spAutoFit/>
          </a:bodyPr>
          <a:lstStyle>
            <a:lvl1pPr>
              <a:lnSpc>
                <a:spcPct val="100000"/>
              </a:lnSpc>
              <a:defRPr sz="1600" b="0" spc="0" baseline="0">
                <a:solidFill>
                  <a:schemeClr val="accent1"/>
                </a:solidFill>
                <a:latin typeface="Palanquin" panose="020B0004020203020204" pitchFamily="34" charset="77"/>
                <a:cs typeface="Palanquin" panose="020B0004020203020204" pitchFamily="34" charset="77"/>
              </a:defRPr>
            </a:lvl1pPr>
          </a:lstStyle>
          <a:p>
            <a:pPr lvl="0"/>
            <a:r>
              <a:rPr lang="en-GB" dirty="0"/>
              <a:t>Job Title</a:t>
            </a:r>
            <a:endParaRPr lang="en-US" dirty="0"/>
          </a:p>
        </p:txBody>
      </p:sp>
      <p:sp>
        <p:nvSpPr>
          <p:cNvPr id="9" name="Picture Placeholder 6">
            <a:extLst>
              <a:ext uri="{FF2B5EF4-FFF2-40B4-BE49-F238E27FC236}">
                <a16:creationId xmlns:a16="http://schemas.microsoft.com/office/drawing/2014/main" id="{57FF308E-56FD-C803-0A2E-13C5390F69E9}"/>
              </a:ext>
            </a:extLst>
          </p:cNvPr>
          <p:cNvSpPr>
            <a:spLocks noGrp="1" noChangeAspect="1"/>
          </p:cNvSpPr>
          <p:nvPr>
            <p:ph type="pic" sz="quarter" idx="10"/>
          </p:nvPr>
        </p:nvSpPr>
        <p:spPr>
          <a:xfrm>
            <a:off x="1039087" y="1569722"/>
            <a:ext cx="2318400" cy="2318400"/>
          </a:xfrm>
          <a:prstGeom prst="ellipse">
            <a:avLst/>
          </a:prstGeom>
          <a:noFill/>
        </p:spPr>
        <p:txBody>
          <a:bodyPr anchor="ctr"/>
          <a:lstStyle>
            <a:lvl1pPr algn="ctr">
              <a:defRPr>
                <a:solidFill>
                  <a:schemeClr val="tx1">
                    <a:lumMod val="50000"/>
                    <a:lumOff val="50000"/>
                  </a:schemeClr>
                </a:solidFill>
              </a:defRPr>
            </a:lvl1pPr>
          </a:lstStyle>
          <a:p>
            <a:endParaRPr lang="en-US"/>
          </a:p>
        </p:txBody>
      </p:sp>
      <p:sp>
        <p:nvSpPr>
          <p:cNvPr id="10" name="Picture Placeholder 6">
            <a:extLst>
              <a:ext uri="{FF2B5EF4-FFF2-40B4-BE49-F238E27FC236}">
                <a16:creationId xmlns:a16="http://schemas.microsoft.com/office/drawing/2014/main" id="{5A5FD236-75B7-1B9C-E4C8-80908E1452BD}"/>
              </a:ext>
            </a:extLst>
          </p:cNvPr>
          <p:cNvSpPr>
            <a:spLocks noGrp="1" noChangeAspect="1"/>
          </p:cNvSpPr>
          <p:nvPr>
            <p:ph type="pic" sz="quarter" idx="11"/>
          </p:nvPr>
        </p:nvSpPr>
        <p:spPr>
          <a:xfrm>
            <a:off x="4738890" y="1569722"/>
            <a:ext cx="2318400" cy="2318400"/>
          </a:xfrm>
          <a:prstGeom prst="ellipse">
            <a:avLst/>
          </a:prstGeom>
          <a:noFill/>
        </p:spPr>
        <p:txBody>
          <a:bodyPr anchor="ctr"/>
          <a:lstStyle>
            <a:lvl1pPr algn="ctr">
              <a:defRPr>
                <a:solidFill>
                  <a:schemeClr val="tx1">
                    <a:lumMod val="50000"/>
                    <a:lumOff val="50000"/>
                  </a:schemeClr>
                </a:solidFill>
              </a:defRPr>
            </a:lvl1pPr>
          </a:lstStyle>
          <a:p>
            <a:endParaRPr lang="en-US"/>
          </a:p>
        </p:txBody>
      </p:sp>
      <p:sp>
        <p:nvSpPr>
          <p:cNvPr id="11" name="Picture Placeholder 6">
            <a:extLst>
              <a:ext uri="{FF2B5EF4-FFF2-40B4-BE49-F238E27FC236}">
                <a16:creationId xmlns:a16="http://schemas.microsoft.com/office/drawing/2014/main" id="{800B0CA0-2DC1-F9FD-7033-6A96708BE6F9}"/>
              </a:ext>
            </a:extLst>
          </p:cNvPr>
          <p:cNvSpPr>
            <a:spLocks noGrp="1" noChangeAspect="1"/>
          </p:cNvSpPr>
          <p:nvPr>
            <p:ph type="pic" sz="quarter" idx="12"/>
          </p:nvPr>
        </p:nvSpPr>
        <p:spPr>
          <a:xfrm>
            <a:off x="8452761" y="1569722"/>
            <a:ext cx="2318400" cy="2318400"/>
          </a:xfrm>
          <a:prstGeom prst="ellipse">
            <a:avLst/>
          </a:prstGeom>
          <a:noFill/>
        </p:spPr>
        <p:txBody>
          <a:bodyPr anchor="ctr"/>
          <a:lstStyle>
            <a:lvl1pPr algn="ctr">
              <a:defRPr>
                <a:solidFill>
                  <a:schemeClr val="tx1">
                    <a:lumMod val="50000"/>
                    <a:lumOff val="50000"/>
                  </a:schemeClr>
                </a:solidFill>
              </a:defRPr>
            </a:lvl1pPr>
          </a:lstStyle>
          <a:p>
            <a:endParaRPr lang="en-US"/>
          </a:p>
        </p:txBody>
      </p:sp>
      <p:sp>
        <p:nvSpPr>
          <p:cNvPr id="14" name="Text Placeholder 8">
            <a:extLst>
              <a:ext uri="{FF2B5EF4-FFF2-40B4-BE49-F238E27FC236}">
                <a16:creationId xmlns:a16="http://schemas.microsoft.com/office/drawing/2014/main" id="{9DDDF8EF-B090-BBC2-078F-F197B53CFA9C}"/>
              </a:ext>
            </a:extLst>
          </p:cNvPr>
          <p:cNvSpPr>
            <a:spLocks noGrp="1"/>
          </p:cNvSpPr>
          <p:nvPr>
            <p:ph type="body" sz="quarter" idx="15" hasCustomPrompt="1"/>
          </p:nvPr>
        </p:nvSpPr>
        <p:spPr>
          <a:xfrm>
            <a:off x="4738890" y="4147430"/>
            <a:ext cx="3082747" cy="461665"/>
          </a:xfrm>
        </p:spPr>
        <p:txBody>
          <a:bodyPr wrap="square" anchor="b">
            <a:spAutoFit/>
          </a:bodyPr>
          <a:lstStyle>
            <a:lvl1pPr>
              <a:lnSpc>
                <a:spcPct val="100000"/>
              </a:lnSpc>
              <a:defRPr sz="2400" b="1" spc="0" baseline="0">
                <a:solidFill>
                  <a:schemeClr val="accent1"/>
                </a:solidFill>
                <a:latin typeface="Palanquin" panose="020B0004020203020204" pitchFamily="34" charset="77"/>
                <a:cs typeface="Palanquin" panose="020B0004020203020204" pitchFamily="34" charset="77"/>
              </a:defRPr>
            </a:lvl1pPr>
          </a:lstStyle>
          <a:p>
            <a:pPr lvl="0"/>
            <a:r>
              <a:rPr lang="en-GB" dirty="0"/>
              <a:t>First M. Last</a:t>
            </a:r>
            <a:endParaRPr lang="en-US" dirty="0"/>
          </a:p>
        </p:txBody>
      </p:sp>
      <p:sp>
        <p:nvSpPr>
          <p:cNvPr id="15" name="Text Placeholder 8">
            <a:extLst>
              <a:ext uri="{FF2B5EF4-FFF2-40B4-BE49-F238E27FC236}">
                <a16:creationId xmlns:a16="http://schemas.microsoft.com/office/drawing/2014/main" id="{3C9862F8-EF61-8135-EE91-4727DD993163}"/>
              </a:ext>
            </a:extLst>
          </p:cNvPr>
          <p:cNvSpPr>
            <a:spLocks noGrp="1"/>
          </p:cNvSpPr>
          <p:nvPr>
            <p:ph type="body" sz="quarter" idx="16" hasCustomPrompt="1"/>
          </p:nvPr>
        </p:nvSpPr>
        <p:spPr>
          <a:xfrm>
            <a:off x="4738891" y="4570623"/>
            <a:ext cx="3082746" cy="338554"/>
          </a:xfrm>
        </p:spPr>
        <p:txBody>
          <a:bodyPr wrap="square" anchor="t">
            <a:spAutoFit/>
          </a:bodyPr>
          <a:lstStyle>
            <a:lvl1pPr>
              <a:lnSpc>
                <a:spcPct val="100000"/>
              </a:lnSpc>
              <a:defRPr sz="1600" b="0" spc="0" baseline="0">
                <a:solidFill>
                  <a:schemeClr val="accent1"/>
                </a:solidFill>
                <a:latin typeface="Palanquin" panose="020B0004020203020204" pitchFamily="34" charset="77"/>
                <a:cs typeface="Palanquin" panose="020B0004020203020204" pitchFamily="34" charset="77"/>
              </a:defRPr>
            </a:lvl1pPr>
          </a:lstStyle>
          <a:p>
            <a:pPr lvl="0"/>
            <a:r>
              <a:rPr lang="en-GB" dirty="0"/>
              <a:t>Job Title</a:t>
            </a:r>
            <a:endParaRPr lang="en-US" dirty="0"/>
          </a:p>
        </p:txBody>
      </p:sp>
      <p:sp>
        <p:nvSpPr>
          <p:cNvPr id="16" name="Text Placeholder 8">
            <a:extLst>
              <a:ext uri="{FF2B5EF4-FFF2-40B4-BE49-F238E27FC236}">
                <a16:creationId xmlns:a16="http://schemas.microsoft.com/office/drawing/2014/main" id="{CA7D48E7-D2B0-0CB9-01F8-F8736186760D}"/>
              </a:ext>
            </a:extLst>
          </p:cNvPr>
          <p:cNvSpPr>
            <a:spLocks noGrp="1"/>
          </p:cNvSpPr>
          <p:nvPr>
            <p:ph type="body" sz="quarter" idx="17" hasCustomPrompt="1"/>
          </p:nvPr>
        </p:nvSpPr>
        <p:spPr>
          <a:xfrm>
            <a:off x="8452761" y="4147430"/>
            <a:ext cx="3082747" cy="461665"/>
          </a:xfrm>
        </p:spPr>
        <p:txBody>
          <a:bodyPr wrap="square" anchor="b">
            <a:spAutoFit/>
          </a:bodyPr>
          <a:lstStyle>
            <a:lvl1pPr>
              <a:lnSpc>
                <a:spcPct val="100000"/>
              </a:lnSpc>
              <a:defRPr sz="2400" b="1" spc="0" baseline="0">
                <a:solidFill>
                  <a:schemeClr val="accent1"/>
                </a:solidFill>
                <a:latin typeface="Palanquin" panose="020B0004020203020204" pitchFamily="34" charset="77"/>
                <a:cs typeface="Palanquin" panose="020B0004020203020204" pitchFamily="34" charset="77"/>
              </a:defRPr>
            </a:lvl1pPr>
          </a:lstStyle>
          <a:p>
            <a:pPr lvl="0"/>
            <a:r>
              <a:rPr lang="en-GB" dirty="0"/>
              <a:t>First M. Last</a:t>
            </a:r>
            <a:endParaRPr lang="en-US" dirty="0"/>
          </a:p>
        </p:txBody>
      </p:sp>
      <p:sp>
        <p:nvSpPr>
          <p:cNvPr id="17" name="Text Placeholder 8">
            <a:extLst>
              <a:ext uri="{FF2B5EF4-FFF2-40B4-BE49-F238E27FC236}">
                <a16:creationId xmlns:a16="http://schemas.microsoft.com/office/drawing/2014/main" id="{8E72770D-A563-DA46-CAC8-A536B94FC161}"/>
              </a:ext>
            </a:extLst>
          </p:cNvPr>
          <p:cNvSpPr>
            <a:spLocks noGrp="1"/>
          </p:cNvSpPr>
          <p:nvPr>
            <p:ph type="body" sz="quarter" idx="18" hasCustomPrompt="1"/>
          </p:nvPr>
        </p:nvSpPr>
        <p:spPr>
          <a:xfrm>
            <a:off x="8452762" y="4570623"/>
            <a:ext cx="3082746" cy="338554"/>
          </a:xfrm>
        </p:spPr>
        <p:txBody>
          <a:bodyPr wrap="square" anchor="t">
            <a:spAutoFit/>
          </a:bodyPr>
          <a:lstStyle>
            <a:lvl1pPr>
              <a:lnSpc>
                <a:spcPct val="100000"/>
              </a:lnSpc>
              <a:defRPr sz="1600" b="0" spc="0" baseline="0">
                <a:solidFill>
                  <a:schemeClr val="accent1"/>
                </a:solidFill>
                <a:latin typeface="Palanquin" panose="020B0004020203020204" pitchFamily="34" charset="77"/>
                <a:cs typeface="Palanquin" panose="020B0004020203020204" pitchFamily="34" charset="77"/>
              </a:defRPr>
            </a:lvl1pPr>
          </a:lstStyle>
          <a:p>
            <a:pPr lvl="0"/>
            <a:r>
              <a:rPr lang="en-GB" dirty="0"/>
              <a:t>Job Title</a:t>
            </a:r>
            <a:endParaRPr lang="en-US" dirty="0"/>
          </a:p>
        </p:txBody>
      </p:sp>
    </p:spTree>
    <p:extLst>
      <p:ext uri="{BB962C8B-B14F-4D97-AF65-F5344CB8AC3E}">
        <p14:creationId xmlns:p14="http://schemas.microsoft.com/office/powerpoint/2010/main" val="18177568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nal">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FFB639-5CD9-EA25-48A4-09DD74848737}"/>
              </a:ext>
            </a:extLst>
          </p:cNvPr>
          <p:cNvPicPr>
            <a:picLocks noChangeAspect="1"/>
          </p:cNvPicPr>
          <p:nvPr userDrawn="1"/>
        </p:nvPicPr>
        <p:blipFill>
          <a:blip r:embed="rId2"/>
          <a:srcRect/>
          <a:stretch/>
        </p:blipFill>
        <p:spPr>
          <a:xfrm>
            <a:off x="4442359" y="2976652"/>
            <a:ext cx="3307281" cy="904696"/>
          </a:xfrm>
          <a:prstGeom prst="rect">
            <a:avLst/>
          </a:prstGeom>
        </p:spPr>
      </p:pic>
      <p:pic>
        <p:nvPicPr>
          <p:cNvPr id="2" name="Picture 1">
            <a:extLst>
              <a:ext uri="{FF2B5EF4-FFF2-40B4-BE49-F238E27FC236}">
                <a16:creationId xmlns:a16="http://schemas.microsoft.com/office/drawing/2014/main" id="{A8E6CD99-8E10-9159-5C67-3E18AF37D5E1}"/>
              </a:ext>
            </a:extLst>
          </p:cNvPr>
          <p:cNvPicPr>
            <a:picLocks noChangeAspect="1"/>
          </p:cNvPicPr>
          <p:nvPr userDrawn="1"/>
        </p:nvPicPr>
        <p:blipFill>
          <a:blip r:embed="rId3"/>
          <a:stretch>
            <a:fillRect/>
          </a:stretch>
        </p:blipFill>
        <p:spPr>
          <a:xfrm>
            <a:off x="431799" y="5815390"/>
            <a:ext cx="626685" cy="626685"/>
          </a:xfrm>
          <a:prstGeom prst="rect">
            <a:avLst/>
          </a:prstGeom>
        </p:spPr>
      </p:pic>
    </p:spTree>
    <p:extLst>
      <p:ext uri="{BB962C8B-B14F-4D97-AF65-F5344CB8AC3E}">
        <p14:creationId xmlns:p14="http://schemas.microsoft.com/office/powerpoint/2010/main" val="1853142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3D9D4-68D3-2CCE-C775-0F568D6D90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BEE756-62FC-3F0C-5284-924C23D86D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6EAEA0-4B4F-53A1-7E56-1CEAD8DF6CAE}"/>
              </a:ext>
            </a:extLst>
          </p:cNvPr>
          <p:cNvSpPr>
            <a:spLocks noGrp="1"/>
          </p:cNvSpPr>
          <p:nvPr>
            <p:ph type="dt" sz="half" idx="10"/>
          </p:nvPr>
        </p:nvSpPr>
        <p:spPr/>
        <p:txBody>
          <a:bodyPr/>
          <a:lstStyle/>
          <a:p>
            <a:fld id="{7EE64F73-1976-43D7-8AF5-5CD52A5C5A16}" type="datetimeFigureOut">
              <a:rPr lang="en-US" smtClean="0"/>
              <a:t>9/30/2026</a:t>
            </a:fld>
            <a:endParaRPr lang="en-US"/>
          </a:p>
        </p:txBody>
      </p:sp>
      <p:sp>
        <p:nvSpPr>
          <p:cNvPr id="5" name="Footer Placeholder 4">
            <a:extLst>
              <a:ext uri="{FF2B5EF4-FFF2-40B4-BE49-F238E27FC236}">
                <a16:creationId xmlns:a16="http://schemas.microsoft.com/office/drawing/2014/main" id="{95DAE061-0830-637D-0706-3CAC5836F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55607-D9F9-B2B7-2E46-827CFF1E1047}"/>
              </a:ext>
            </a:extLst>
          </p:cNvPr>
          <p:cNvSpPr>
            <a:spLocks noGrp="1"/>
          </p:cNvSpPr>
          <p:nvPr>
            <p:ph type="sldNum" sz="quarter" idx="12"/>
          </p:nvPr>
        </p:nvSpPr>
        <p:spPr/>
        <p:txBody>
          <a:bodyPr/>
          <a:lstStyle/>
          <a:p>
            <a:fld id="{A5A4C324-3EE9-4EA3-8E8B-CB48E3AF6ACA}" type="slidenum">
              <a:rPr lang="en-US" smtClean="0"/>
              <a:t>‹#›</a:t>
            </a:fld>
            <a:endParaRPr lang="en-US"/>
          </a:p>
        </p:txBody>
      </p:sp>
    </p:spTree>
    <p:extLst>
      <p:ext uri="{BB962C8B-B14F-4D97-AF65-F5344CB8AC3E}">
        <p14:creationId xmlns:p14="http://schemas.microsoft.com/office/powerpoint/2010/main" val="3267951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Divider Red">
    <p:bg>
      <p:bgPr>
        <a:solidFill>
          <a:schemeClr val="accent2">
            <a:lumMod val="7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0EB022C-19C0-0500-B9A9-B738E1383744}"/>
              </a:ext>
            </a:extLst>
          </p:cNvPr>
          <p:cNvSpPr txBox="1"/>
          <p:nvPr userDrawn="1"/>
        </p:nvSpPr>
        <p:spPr>
          <a:xfrm>
            <a:off x="7953042" y="6059912"/>
            <a:ext cx="3785136" cy="276999"/>
          </a:xfrm>
          <a:prstGeom prst="rect">
            <a:avLst/>
          </a:prstGeom>
          <a:noFill/>
        </p:spPr>
        <p:txBody>
          <a:bodyPr wrap="square">
            <a:spAutoFit/>
          </a:bodyPr>
          <a:lstStyle/>
          <a:p>
            <a:pPr algn="r"/>
            <a:r>
              <a:rPr lang="en-US" sz="1200" b="1" dirty="0">
                <a:solidFill>
                  <a:schemeClr val="bg1"/>
                </a:solidFill>
                <a:latin typeface="Palanquin" panose="020B0004020203020204" pitchFamily="34" charset="77"/>
                <a:cs typeface="Palanquin" panose="020B0004020203020204" pitchFamily="34" charset="77"/>
              </a:rPr>
              <a:t>12</a:t>
            </a:r>
          </a:p>
        </p:txBody>
      </p:sp>
      <p:pic>
        <p:nvPicPr>
          <p:cNvPr id="37" name="Graphic 36">
            <a:extLst>
              <a:ext uri="{FF2B5EF4-FFF2-40B4-BE49-F238E27FC236}">
                <a16:creationId xmlns:a16="http://schemas.microsoft.com/office/drawing/2014/main" id="{4C87311E-8592-7E71-8635-4D5E1CA30C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06966" y="0"/>
            <a:ext cx="6385034" cy="6858000"/>
          </a:xfrm>
          <a:prstGeom prst="rect">
            <a:avLst/>
          </a:prstGeom>
        </p:spPr>
      </p:pic>
      <p:sp>
        <p:nvSpPr>
          <p:cNvPr id="43" name="Picture Placeholder 42">
            <a:extLst>
              <a:ext uri="{FF2B5EF4-FFF2-40B4-BE49-F238E27FC236}">
                <a16:creationId xmlns:a16="http://schemas.microsoft.com/office/drawing/2014/main" id="{9BDED767-7FE7-7D45-3AF5-EEE54FF35360}"/>
              </a:ext>
            </a:extLst>
          </p:cNvPr>
          <p:cNvSpPr>
            <a:spLocks noGrp="1"/>
          </p:cNvSpPr>
          <p:nvPr>
            <p:ph type="pic" sz="quarter" idx="10"/>
          </p:nvPr>
        </p:nvSpPr>
        <p:spPr>
          <a:xfrm>
            <a:off x="6940935" y="2"/>
            <a:ext cx="5249318" cy="6857999"/>
          </a:xfrm>
          <a:custGeom>
            <a:avLst/>
            <a:gdLst>
              <a:gd name="connsiteX0" fmla="*/ 0 w 5249318"/>
              <a:gd name="connsiteY0" fmla="*/ 0 h 6857999"/>
              <a:gd name="connsiteX1" fmla="*/ 3852793 w 5249318"/>
              <a:gd name="connsiteY1" fmla="*/ 0 h 6857999"/>
              <a:gd name="connsiteX2" fmla="*/ 5210217 w 5249318"/>
              <a:gd name="connsiteY2" fmla="*/ 2928333 h 6857999"/>
              <a:gd name="connsiteX3" fmla="*/ 5249318 w 5249318"/>
              <a:gd name="connsiteY3" fmla="*/ 2966970 h 6857999"/>
              <a:gd name="connsiteX4" fmla="*/ 5249318 w 5249318"/>
              <a:gd name="connsiteY4" fmla="*/ 6857999 h 6857999"/>
              <a:gd name="connsiteX5" fmla="*/ 4009248 w 5249318"/>
              <a:gd name="connsiteY5" fmla="*/ 6857999 h 6857999"/>
              <a:gd name="connsiteX6" fmla="*/ 3610327 w 5249318"/>
              <a:gd name="connsiteY6" fmla="*/ 6593163 h 6857999"/>
              <a:gd name="connsiteX7" fmla="*/ 2490864 w 5249318"/>
              <a:gd name="connsiteY7" fmla="*/ 5648995 h 6857999"/>
              <a:gd name="connsiteX8" fmla="*/ 662782 w 5249318"/>
              <a:gd name="connsiteY8" fmla="*/ 2935417 h 6857999"/>
              <a:gd name="connsiteX9" fmla="*/ 0 w 524931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9318" h="6857999">
                <a:moveTo>
                  <a:pt x="0" y="0"/>
                </a:moveTo>
                <a:lnTo>
                  <a:pt x="3852793" y="0"/>
                </a:lnTo>
                <a:cubicBezTo>
                  <a:pt x="3942902" y="1106456"/>
                  <a:pt x="4416938" y="2134512"/>
                  <a:pt x="5210217" y="2928333"/>
                </a:cubicBezTo>
                <a:cubicBezTo>
                  <a:pt x="5223251" y="2941373"/>
                  <a:pt x="5236285" y="2954252"/>
                  <a:pt x="5249318" y="2966970"/>
                </a:cubicBezTo>
                <a:lnTo>
                  <a:pt x="5249318" y="6857999"/>
                </a:lnTo>
                <a:lnTo>
                  <a:pt x="4009248" y="6857999"/>
                </a:lnTo>
                <a:lnTo>
                  <a:pt x="3610327" y="6593163"/>
                </a:lnTo>
                <a:cubicBezTo>
                  <a:pt x="3213052" y="6312670"/>
                  <a:pt x="2839151" y="5997450"/>
                  <a:pt x="2490864" y="5648995"/>
                </a:cubicBezTo>
                <a:cubicBezTo>
                  <a:pt x="1707722" y="4865477"/>
                  <a:pt x="1092730" y="3952526"/>
                  <a:pt x="662782" y="2935417"/>
                </a:cubicBezTo>
                <a:cubicBezTo>
                  <a:pt x="267430" y="2000572"/>
                  <a:pt x="45054" y="1014855"/>
                  <a:pt x="0" y="0"/>
                </a:cubicBezTo>
                <a:close/>
              </a:path>
            </a:pathLst>
          </a:custGeom>
          <a:noFill/>
        </p:spPr>
        <p:txBody>
          <a:bodyPr wrap="square" anchor="ctr">
            <a:noAutofit/>
          </a:bodyPr>
          <a:lstStyle>
            <a:lvl1pPr algn="ctr">
              <a:defRPr>
                <a:solidFill>
                  <a:schemeClr val="bg1"/>
                </a:solidFill>
              </a:defRPr>
            </a:lvl1pPr>
          </a:lstStyle>
          <a:p>
            <a:endParaRPr lang="en-US" dirty="0"/>
          </a:p>
        </p:txBody>
      </p:sp>
      <p:sp>
        <p:nvSpPr>
          <p:cNvPr id="6" name="Title 21">
            <a:extLst>
              <a:ext uri="{FF2B5EF4-FFF2-40B4-BE49-F238E27FC236}">
                <a16:creationId xmlns:a16="http://schemas.microsoft.com/office/drawing/2014/main" id="{1268BFDE-69AA-818B-FD5D-8A8BD6CD5DC4}"/>
              </a:ext>
            </a:extLst>
          </p:cNvPr>
          <p:cNvSpPr>
            <a:spLocks noGrp="1"/>
          </p:cNvSpPr>
          <p:nvPr>
            <p:ph type="title" hasCustomPrompt="1"/>
          </p:nvPr>
        </p:nvSpPr>
        <p:spPr>
          <a:xfrm>
            <a:off x="1313232" y="3023923"/>
            <a:ext cx="4570364" cy="840230"/>
          </a:xfrm>
        </p:spPr>
        <p:txBody>
          <a:bodyPr anchor="t"/>
          <a:lstStyle>
            <a:lvl1pPr>
              <a:defRPr>
                <a:solidFill>
                  <a:schemeClr val="bg1"/>
                </a:solidFill>
              </a:defRPr>
            </a:lvl1pPr>
          </a:lstStyle>
          <a:p>
            <a:r>
              <a:rPr lang="en-GB" dirty="0"/>
              <a:t>SECTION TITLE</a:t>
            </a:r>
            <a:endParaRPr lang="en-US" dirty="0"/>
          </a:p>
        </p:txBody>
      </p:sp>
    </p:spTree>
    <p:extLst>
      <p:ext uri="{BB962C8B-B14F-4D97-AF65-F5344CB8AC3E}">
        <p14:creationId xmlns:p14="http://schemas.microsoft.com/office/powerpoint/2010/main" val="17683551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ubsection Divider Red">
    <p:bg>
      <p:bgPr>
        <a:solidFill>
          <a:schemeClr val="accent2"/>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7F1E3C7-FD4E-63A7-B1E2-B10CE21CB802}"/>
              </a:ext>
            </a:extLst>
          </p:cNvPr>
          <p:cNvSpPr>
            <a:spLocks noGrp="1"/>
          </p:cNvSpPr>
          <p:nvPr>
            <p:ph type="pic" sz="quarter" idx="14"/>
          </p:nvPr>
        </p:nvSpPr>
        <p:spPr>
          <a:xfrm>
            <a:off x="6096000" y="0"/>
            <a:ext cx="6096000" cy="6858000"/>
          </a:xfrm>
          <a:noFill/>
        </p:spPr>
        <p:txBody>
          <a:bodyPr/>
          <a:lstStyle>
            <a:lvl1pPr>
              <a:defRPr>
                <a:solidFill>
                  <a:schemeClr val="bg1"/>
                </a:solidFill>
              </a:defRPr>
            </a:lvl1pPr>
          </a:lstStyle>
          <a:p>
            <a:endParaRPr lang="en-US" dirty="0"/>
          </a:p>
        </p:txBody>
      </p:sp>
      <p:sp>
        <p:nvSpPr>
          <p:cNvPr id="15" name="Title 14">
            <a:extLst>
              <a:ext uri="{FF2B5EF4-FFF2-40B4-BE49-F238E27FC236}">
                <a16:creationId xmlns:a16="http://schemas.microsoft.com/office/drawing/2014/main" id="{2EAFCD0D-8F7A-EC89-20B0-2FC96C59814C}"/>
              </a:ext>
            </a:extLst>
          </p:cNvPr>
          <p:cNvSpPr>
            <a:spLocks noGrp="1"/>
          </p:cNvSpPr>
          <p:nvPr>
            <p:ph type="title" hasCustomPrompt="1"/>
          </p:nvPr>
        </p:nvSpPr>
        <p:spPr>
          <a:xfrm>
            <a:off x="429438" y="3229963"/>
            <a:ext cx="5320677" cy="701731"/>
          </a:xfrm>
        </p:spPr>
        <p:txBody>
          <a:bodyPr anchor="t"/>
          <a:lstStyle>
            <a:lvl1pPr>
              <a:defRPr sz="4400">
                <a:solidFill>
                  <a:schemeClr val="bg1"/>
                </a:solidFill>
              </a:defRPr>
            </a:lvl1pPr>
          </a:lstStyle>
          <a:p>
            <a:r>
              <a:rPr lang="en-GB" dirty="0"/>
              <a:t>SUBSECTION TITLE</a:t>
            </a:r>
            <a:endParaRPr lang="en-US" dirty="0"/>
          </a:p>
        </p:txBody>
      </p:sp>
      <p:sp>
        <p:nvSpPr>
          <p:cNvPr id="11" name="TextBox 10">
            <a:extLst>
              <a:ext uri="{FF2B5EF4-FFF2-40B4-BE49-F238E27FC236}">
                <a16:creationId xmlns:a16="http://schemas.microsoft.com/office/drawing/2014/main" id="{B479F981-E2B7-3B67-C783-3FB5AD3570BA}"/>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
        <p:nvSpPr>
          <p:cNvPr id="8" name="Text Placeholder 3">
            <a:extLst>
              <a:ext uri="{FF2B5EF4-FFF2-40B4-BE49-F238E27FC236}">
                <a16:creationId xmlns:a16="http://schemas.microsoft.com/office/drawing/2014/main" id="{BADBF803-B184-7AFE-13FE-47E746105619}"/>
              </a:ext>
            </a:extLst>
          </p:cNvPr>
          <p:cNvSpPr>
            <a:spLocks noGrp="1"/>
          </p:cNvSpPr>
          <p:nvPr>
            <p:ph type="body" sz="quarter" idx="13" hasCustomPrompt="1"/>
          </p:nvPr>
        </p:nvSpPr>
        <p:spPr>
          <a:xfrm>
            <a:off x="858261" y="2785892"/>
            <a:ext cx="4891854" cy="396875"/>
          </a:xfrm>
        </p:spPr>
        <p:txBody>
          <a:bodyPr anchor="b">
            <a:noAutofit/>
          </a:bodyPr>
          <a:lstStyle>
            <a:lvl1pPr>
              <a:defRPr sz="2000" b="1" i="0">
                <a:solidFill>
                  <a:schemeClr val="bg1"/>
                </a:solidFill>
                <a:latin typeface="Antonio" pitchFamily="2" charset="77"/>
              </a:defRPr>
            </a:lvl1pPr>
            <a:lvl2pPr>
              <a:defRPr sz="2000" b="1" i="0">
                <a:solidFill>
                  <a:schemeClr val="bg1"/>
                </a:solidFill>
                <a:latin typeface="Antonio" pitchFamily="2" charset="77"/>
              </a:defRPr>
            </a:lvl2pPr>
            <a:lvl3pPr>
              <a:defRPr sz="2000" b="1" i="0">
                <a:solidFill>
                  <a:schemeClr val="bg1"/>
                </a:solidFill>
                <a:latin typeface="Antonio" pitchFamily="2" charset="77"/>
              </a:defRPr>
            </a:lvl3pPr>
            <a:lvl4pPr>
              <a:defRPr sz="2000" b="1" i="0">
                <a:solidFill>
                  <a:schemeClr val="bg1"/>
                </a:solidFill>
                <a:latin typeface="Antonio" pitchFamily="2" charset="77"/>
              </a:defRPr>
            </a:lvl4pPr>
            <a:lvl5pPr>
              <a:defRPr sz="2000" b="1" i="0">
                <a:solidFill>
                  <a:schemeClr val="bg1"/>
                </a:solidFill>
                <a:latin typeface="Antonio" pitchFamily="2" charset="77"/>
              </a:defRPr>
            </a:lvl5pPr>
          </a:lstStyle>
          <a:p>
            <a:pPr lvl="0"/>
            <a:r>
              <a:rPr lang="en-GB" dirty="0"/>
              <a:t>SECTION TITLE</a:t>
            </a:r>
            <a:endParaRPr lang="en-US" dirty="0"/>
          </a:p>
        </p:txBody>
      </p:sp>
    </p:spTree>
    <p:extLst>
      <p:ext uri="{BB962C8B-B14F-4D97-AF65-F5344CB8AC3E}">
        <p14:creationId xmlns:p14="http://schemas.microsoft.com/office/powerpoint/2010/main" val="41222259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Divider Blue">
    <p:bg>
      <p:bgPr>
        <a:solidFill>
          <a:schemeClr val="accent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0EB022C-19C0-0500-B9A9-B738E1383744}"/>
              </a:ext>
            </a:extLst>
          </p:cNvPr>
          <p:cNvSpPr txBox="1"/>
          <p:nvPr userDrawn="1"/>
        </p:nvSpPr>
        <p:spPr>
          <a:xfrm>
            <a:off x="7953042" y="6059912"/>
            <a:ext cx="3785136" cy="276999"/>
          </a:xfrm>
          <a:prstGeom prst="rect">
            <a:avLst/>
          </a:prstGeom>
          <a:noFill/>
        </p:spPr>
        <p:txBody>
          <a:bodyPr wrap="square">
            <a:spAutoFit/>
          </a:bodyPr>
          <a:lstStyle/>
          <a:p>
            <a:pPr algn="r"/>
            <a:r>
              <a:rPr lang="en-US" sz="1200" b="1" dirty="0">
                <a:solidFill>
                  <a:schemeClr val="bg1"/>
                </a:solidFill>
                <a:latin typeface="Palanquin" panose="020B0004020203020204" pitchFamily="34" charset="77"/>
                <a:cs typeface="Palanquin" panose="020B0004020203020204" pitchFamily="34" charset="77"/>
              </a:rPr>
              <a:t>12</a:t>
            </a:r>
          </a:p>
        </p:txBody>
      </p:sp>
      <p:pic>
        <p:nvPicPr>
          <p:cNvPr id="37" name="Graphic 36">
            <a:extLst>
              <a:ext uri="{FF2B5EF4-FFF2-40B4-BE49-F238E27FC236}">
                <a16:creationId xmlns:a16="http://schemas.microsoft.com/office/drawing/2014/main" id="{4C87311E-8592-7E71-8635-4D5E1CA30C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06966" y="0"/>
            <a:ext cx="6385034" cy="6858000"/>
          </a:xfrm>
          <a:prstGeom prst="rect">
            <a:avLst/>
          </a:prstGeom>
        </p:spPr>
      </p:pic>
      <p:sp>
        <p:nvSpPr>
          <p:cNvPr id="43" name="Picture Placeholder 42">
            <a:extLst>
              <a:ext uri="{FF2B5EF4-FFF2-40B4-BE49-F238E27FC236}">
                <a16:creationId xmlns:a16="http://schemas.microsoft.com/office/drawing/2014/main" id="{9BDED767-7FE7-7D45-3AF5-EEE54FF35360}"/>
              </a:ext>
            </a:extLst>
          </p:cNvPr>
          <p:cNvSpPr>
            <a:spLocks noGrp="1"/>
          </p:cNvSpPr>
          <p:nvPr>
            <p:ph type="pic" sz="quarter" idx="10" hasCustomPrompt="1"/>
          </p:nvPr>
        </p:nvSpPr>
        <p:spPr>
          <a:xfrm>
            <a:off x="6940935" y="2"/>
            <a:ext cx="5249318" cy="6857999"/>
          </a:xfrm>
          <a:custGeom>
            <a:avLst/>
            <a:gdLst>
              <a:gd name="connsiteX0" fmla="*/ 0 w 5249318"/>
              <a:gd name="connsiteY0" fmla="*/ 0 h 6857999"/>
              <a:gd name="connsiteX1" fmla="*/ 3852793 w 5249318"/>
              <a:gd name="connsiteY1" fmla="*/ 0 h 6857999"/>
              <a:gd name="connsiteX2" fmla="*/ 5210217 w 5249318"/>
              <a:gd name="connsiteY2" fmla="*/ 2928333 h 6857999"/>
              <a:gd name="connsiteX3" fmla="*/ 5249318 w 5249318"/>
              <a:gd name="connsiteY3" fmla="*/ 2966970 h 6857999"/>
              <a:gd name="connsiteX4" fmla="*/ 5249318 w 5249318"/>
              <a:gd name="connsiteY4" fmla="*/ 6857999 h 6857999"/>
              <a:gd name="connsiteX5" fmla="*/ 4009248 w 5249318"/>
              <a:gd name="connsiteY5" fmla="*/ 6857999 h 6857999"/>
              <a:gd name="connsiteX6" fmla="*/ 3610327 w 5249318"/>
              <a:gd name="connsiteY6" fmla="*/ 6593163 h 6857999"/>
              <a:gd name="connsiteX7" fmla="*/ 2490864 w 5249318"/>
              <a:gd name="connsiteY7" fmla="*/ 5648995 h 6857999"/>
              <a:gd name="connsiteX8" fmla="*/ 662782 w 5249318"/>
              <a:gd name="connsiteY8" fmla="*/ 2935417 h 6857999"/>
              <a:gd name="connsiteX9" fmla="*/ 0 w 524931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9318" h="6857999">
                <a:moveTo>
                  <a:pt x="0" y="0"/>
                </a:moveTo>
                <a:lnTo>
                  <a:pt x="3852793" y="0"/>
                </a:lnTo>
                <a:cubicBezTo>
                  <a:pt x="3942902" y="1106456"/>
                  <a:pt x="4416938" y="2134512"/>
                  <a:pt x="5210217" y="2928333"/>
                </a:cubicBezTo>
                <a:cubicBezTo>
                  <a:pt x="5223251" y="2941373"/>
                  <a:pt x="5236285" y="2954252"/>
                  <a:pt x="5249318" y="2966970"/>
                </a:cubicBezTo>
                <a:lnTo>
                  <a:pt x="5249318" y="6857999"/>
                </a:lnTo>
                <a:lnTo>
                  <a:pt x="4009248" y="6857999"/>
                </a:lnTo>
                <a:lnTo>
                  <a:pt x="3610327" y="6593163"/>
                </a:lnTo>
                <a:cubicBezTo>
                  <a:pt x="3213052" y="6312670"/>
                  <a:pt x="2839151" y="5997450"/>
                  <a:pt x="2490864" y="5648995"/>
                </a:cubicBezTo>
                <a:cubicBezTo>
                  <a:pt x="1707722" y="4865477"/>
                  <a:pt x="1092730" y="3952526"/>
                  <a:pt x="662782" y="2935417"/>
                </a:cubicBezTo>
                <a:cubicBezTo>
                  <a:pt x="267430" y="2000572"/>
                  <a:pt x="45054" y="1014855"/>
                  <a:pt x="0" y="0"/>
                </a:cubicBezTo>
                <a:close/>
              </a:path>
            </a:pathLst>
          </a:custGeom>
          <a:noFill/>
        </p:spPr>
        <p:txBody>
          <a:bodyPr wrap="square" anchor="ctr">
            <a:noAutofit/>
          </a:bodyPr>
          <a:lstStyle>
            <a:lvl1pPr algn="ctr">
              <a:defRPr/>
            </a:lvl1pPr>
          </a:lstStyle>
          <a:p>
            <a:r>
              <a:rPr lang="en-US" dirty="0"/>
              <a:t> </a:t>
            </a:r>
          </a:p>
        </p:txBody>
      </p:sp>
      <p:sp>
        <p:nvSpPr>
          <p:cNvPr id="6" name="Title 21">
            <a:extLst>
              <a:ext uri="{FF2B5EF4-FFF2-40B4-BE49-F238E27FC236}">
                <a16:creationId xmlns:a16="http://schemas.microsoft.com/office/drawing/2014/main" id="{94FAEA10-D7F2-D635-33AC-6D311B73DF7B}"/>
              </a:ext>
            </a:extLst>
          </p:cNvPr>
          <p:cNvSpPr>
            <a:spLocks noGrp="1"/>
          </p:cNvSpPr>
          <p:nvPr>
            <p:ph type="title" hasCustomPrompt="1"/>
          </p:nvPr>
        </p:nvSpPr>
        <p:spPr>
          <a:xfrm>
            <a:off x="1313232" y="3023923"/>
            <a:ext cx="4570364" cy="840230"/>
          </a:xfrm>
        </p:spPr>
        <p:txBody>
          <a:bodyPr anchor="t"/>
          <a:lstStyle>
            <a:lvl1pPr>
              <a:defRPr>
                <a:solidFill>
                  <a:schemeClr val="bg1"/>
                </a:solidFill>
              </a:defRPr>
            </a:lvl1pPr>
          </a:lstStyle>
          <a:p>
            <a:r>
              <a:rPr lang="en-GB" dirty="0"/>
              <a:t>SECTION TITLE</a:t>
            </a:r>
            <a:endParaRPr lang="en-US" dirty="0"/>
          </a:p>
        </p:txBody>
      </p:sp>
    </p:spTree>
    <p:extLst>
      <p:ext uri="{BB962C8B-B14F-4D97-AF65-F5344CB8AC3E}">
        <p14:creationId xmlns:p14="http://schemas.microsoft.com/office/powerpoint/2010/main" val="11561515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section Divider Blue">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7F1E3C7-FD4E-63A7-B1E2-B10CE21CB802}"/>
              </a:ext>
            </a:extLst>
          </p:cNvPr>
          <p:cNvSpPr>
            <a:spLocks noGrp="1"/>
          </p:cNvSpPr>
          <p:nvPr>
            <p:ph type="pic" sz="quarter" idx="14"/>
          </p:nvPr>
        </p:nvSpPr>
        <p:spPr>
          <a:xfrm>
            <a:off x="6096000" y="0"/>
            <a:ext cx="6096000" cy="6858000"/>
          </a:xfrm>
          <a:noFill/>
        </p:spPr>
        <p:txBody>
          <a:bodyPr/>
          <a:lstStyle>
            <a:lvl1pPr>
              <a:defRPr>
                <a:solidFill>
                  <a:schemeClr val="bg1"/>
                </a:solidFill>
              </a:defRPr>
            </a:lvl1pPr>
          </a:lstStyle>
          <a:p>
            <a:endParaRPr lang="en-US" dirty="0"/>
          </a:p>
        </p:txBody>
      </p:sp>
      <p:sp>
        <p:nvSpPr>
          <p:cNvPr id="15" name="Title 14">
            <a:extLst>
              <a:ext uri="{FF2B5EF4-FFF2-40B4-BE49-F238E27FC236}">
                <a16:creationId xmlns:a16="http://schemas.microsoft.com/office/drawing/2014/main" id="{2EAFCD0D-8F7A-EC89-20B0-2FC96C59814C}"/>
              </a:ext>
            </a:extLst>
          </p:cNvPr>
          <p:cNvSpPr>
            <a:spLocks noGrp="1"/>
          </p:cNvSpPr>
          <p:nvPr>
            <p:ph type="title" hasCustomPrompt="1"/>
          </p:nvPr>
        </p:nvSpPr>
        <p:spPr>
          <a:xfrm>
            <a:off x="429438" y="3229963"/>
            <a:ext cx="5320677" cy="701731"/>
          </a:xfrm>
        </p:spPr>
        <p:txBody>
          <a:bodyPr anchor="t"/>
          <a:lstStyle>
            <a:lvl1pPr>
              <a:defRPr sz="4400">
                <a:solidFill>
                  <a:schemeClr val="bg1"/>
                </a:solidFill>
              </a:defRPr>
            </a:lvl1pPr>
          </a:lstStyle>
          <a:p>
            <a:r>
              <a:rPr lang="en-GB" dirty="0"/>
              <a:t>SUBSECTION TITLE</a:t>
            </a:r>
            <a:endParaRPr lang="en-US" dirty="0"/>
          </a:p>
        </p:txBody>
      </p:sp>
      <p:sp>
        <p:nvSpPr>
          <p:cNvPr id="11" name="TextBox 10">
            <a:extLst>
              <a:ext uri="{FF2B5EF4-FFF2-40B4-BE49-F238E27FC236}">
                <a16:creationId xmlns:a16="http://schemas.microsoft.com/office/drawing/2014/main" id="{B479F981-E2B7-3B67-C783-3FB5AD3570BA}"/>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
        <p:nvSpPr>
          <p:cNvPr id="8" name="Text Placeholder 3">
            <a:extLst>
              <a:ext uri="{FF2B5EF4-FFF2-40B4-BE49-F238E27FC236}">
                <a16:creationId xmlns:a16="http://schemas.microsoft.com/office/drawing/2014/main" id="{BFCB57F0-EB1F-08CF-C961-76111240BF1C}"/>
              </a:ext>
            </a:extLst>
          </p:cNvPr>
          <p:cNvSpPr>
            <a:spLocks noGrp="1"/>
          </p:cNvSpPr>
          <p:nvPr>
            <p:ph type="body" sz="quarter" idx="13" hasCustomPrompt="1"/>
          </p:nvPr>
        </p:nvSpPr>
        <p:spPr>
          <a:xfrm>
            <a:off x="858261" y="2785892"/>
            <a:ext cx="4891854" cy="396875"/>
          </a:xfrm>
        </p:spPr>
        <p:txBody>
          <a:bodyPr anchor="b">
            <a:noAutofit/>
          </a:bodyPr>
          <a:lstStyle>
            <a:lvl1pPr>
              <a:defRPr sz="2000" b="1" i="0">
                <a:solidFill>
                  <a:schemeClr val="bg1"/>
                </a:solidFill>
                <a:latin typeface="Antonio" pitchFamily="2" charset="77"/>
              </a:defRPr>
            </a:lvl1pPr>
            <a:lvl2pPr>
              <a:defRPr sz="2000" b="1" i="0">
                <a:solidFill>
                  <a:schemeClr val="bg1"/>
                </a:solidFill>
                <a:latin typeface="Antonio" pitchFamily="2" charset="77"/>
              </a:defRPr>
            </a:lvl2pPr>
            <a:lvl3pPr>
              <a:defRPr sz="2000" b="1" i="0">
                <a:solidFill>
                  <a:schemeClr val="bg1"/>
                </a:solidFill>
                <a:latin typeface="Antonio" pitchFamily="2" charset="77"/>
              </a:defRPr>
            </a:lvl3pPr>
            <a:lvl4pPr>
              <a:defRPr sz="2000" b="1" i="0">
                <a:solidFill>
                  <a:schemeClr val="bg1"/>
                </a:solidFill>
                <a:latin typeface="Antonio" pitchFamily="2" charset="77"/>
              </a:defRPr>
            </a:lvl4pPr>
            <a:lvl5pPr>
              <a:defRPr sz="2000" b="1" i="0">
                <a:solidFill>
                  <a:schemeClr val="bg1"/>
                </a:solidFill>
                <a:latin typeface="Antonio" pitchFamily="2" charset="77"/>
              </a:defRPr>
            </a:lvl5pPr>
          </a:lstStyle>
          <a:p>
            <a:pPr lvl="0"/>
            <a:r>
              <a:rPr lang="en-GB" dirty="0"/>
              <a:t>SECTION TITLE</a:t>
            </a:r>
            <a:endParaRPr lang="en-US" dirty="0"/>
          </a:p>
        </p:txBody>
      </p:sp>
    </p:spTree>
    <p:extLst>
      <p:ext uri="{BB962C8B-B14F-4D97-AF65-F5344CB8AC3E}">
        <p14:creationId xmlns:p14="http://schemas.microsoft.com/office/powerpoint/2010/main" val="4701557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ideo">
    <p:bg>
      <p:bgPr>
        <a:solidFill>
          <a:srgbClr val="21296B"/>
        </a:solidFill>
        <a:effectLst/>
      </p:bgPr>
    </p:bg>
    <p:spTree>
      <p:nvGrpSpPr>
        <p:cNvPr id="1" name=""/>
        <p:cNvGrpSpPr/>
        <p:nvPr/>
      </p:nvGrpSpPr>
      <p:grpSpPr>
        <a:xfrm>
          <a:off x="0" y="0"/>
          <a:ext cx="0" cy="0"/>
          <a:chOff x="0" y="0"/>
          <a:chExt cx="0" cy="0"/>
        </a:xfrm>
      </p:grpSpPr>
      <p:pic>
        <p:nvPicPr>
          <p:cNvPr id="5" name="Picture 4" descr="A red blue and yellow circles&#10;&#10;Description automatically generated">
            <a:extLst>
              <a:ext uri="{FF2B5EF4-FFF2-40B4-BE49-F238E27FC236}">
                <a16:creationId xmlns:a16="http://schemas.microsoft.com/office/drawing/2014/main" id="{5A1E1206-F12C-E455-4749-FB680F44AC7D}"/>
              </a:ext>
            </a:extLst>
          </p:cNvPr>
          <p:cNvPicPr>
            <a:picLocks noChangeAspect="1"/>
          </p:cNvPicPr>
          <p:nvPr userDrawn="1"/>
        </p:nvPicPr>
        <p:blipFill rotWithShape="1">
          <a:blip r:embed="rId2"/>
          <a:srcRect t="4476" r="23976" b="26395"/>
          <a:stretch/>
        </p:blipFill>
        <p:spPr>
          <a:xfrm>
            <a:off x="3804491" y="0"/>
            <a:ext cx="8387509" cy="6858000"/>
          </a:xfrm>
          <a:prstGeom prst="rect">
            <a:avLst/>
          </a:prstGeom>
        </p:spPr>
      </p:pic>
      <p:sp>
        <p:nvSpPr>
          <p:cNvPr id="10" name="Text Placeholder 13">
            <a:extLst>
              <a:ext uri="{FF2B5EF4-FFF2-40B4-BE49-F238E27FC236}">
                <a16:creationId xmlns:a16="http://schemas.microsoft.com/office/drawing/2014/main" id="{06EE7E0D-4C3D-3C19-C0C6-6252FD84328F}"/>
              </a:ext>
            </a:extLst>
          </p:cNvPr>
          <p:cNvSpPr>
            <a:spLocks noGrp="1"/>
          </p:cNvSpPr>
          <p:nvPr>
            <p:ph type="body" sz="quarter" idx="12" hasCustomPrompt="1"/>
          </p:nvPr>
        </p:nvSpPr>
        <p:spPr>
          <a:xfrm>
            <a:off x="784497" y="2462434"/>
            <a:ext cx="2666620" cy="461665"/>
          </a:xfrm>
        </p:spPr>
        <p:txBody>
          <a:bodyPr wrap="square" anchor="b">
            <a:spAutoFit/>
          </a:bodyPr>
          <a:lstStyle>
            <a:lvl1pPr>
              <a:defRPr sz="2400" b="0">
                <a:solidFill>
                  <a:schemeClr val="bg1"/>
                </a:solidFill>
                <a:latin typeface="Palanquin" panose="020B0004020203020204" pitchFamily="34" charset="77"/>
                <a:cs typeface="Palanquin" panose="020B0004020203020204" pitchFamily="34" charset="77"/>
              </a:defRPr>
            </a:lvl1pPr>
            <a:lvl2pPr>
              <a:defRPr sz="3600">
                <a:solidFill>
                  <a:schemeClr val="tx2"/>
                </a:solidFill>
              </a:defRPr>
            </a:lvl2pPr>
            <a:lvl3pPr>
              <a:defRPr sz="3600">
                <a:solidFill>
                  <a:schemeClr val="tx2"/>
                </a:solidFill>
              </a:defRPr>
            </a:lvl3pPr>
            <a:lvl4pPr>
              <a:defRPr sz="3600">
                <a:solidFill>
                  <a:schemeClr val="tx2"/>
                </a:solidFill>
              </a:defRPr>
            </a:lvl4pPr>
            <a:lvl5pPr>
              <a:defRPr sz="3600">
                <a:solidFill>
                  <a:schemeClr val="tx2"/>
                </a:solidFill>
              </a:defRPr>
            </a:lvl5pPr>
          </a:lstStyle>
          <a:p>
            <a:pPr lvl="0"/>
            <a:r>
              <a:rPr lang="en-GB" dirty="0"/>
              <a:t>Small Title</a:t>
            </a:r>
            <a:endParaRPr lang="en-US" dirty="0"/>
          </a:p>
        </p:txBody>
      </p:sp>
      <p:sp>
        <p:nvSpPr>
          <p:cNvPr id="6" name="Text Placeholder 13">
            <a:extLst>
              <a:ext uri="{FF2B5EF4-FFF2-40B4-BE49-F238E27FC236}">
                <a16:creationId xmlns:a16="http://schemas.microsoft.com/office/drawing/2014/main" id="{5FEE27CE-D3EF-ECB9-BF4F-1BC437835BA3}"/>
              </a:ext>
            </a:extLst>
          </p:cNvPr>
          <p:cNvSpPr>
            <a:spLocks noGrp="1"/>
          </p:cNvSpPr>
          <p:nvPr>
            <p:ph type="body" sz="quarter" idx="14" hasCustomPrompt="1"/>
          </p:nvPr>
        </p:nvSpPr>
        <p:spPr>
          <a:xfrm>
            <a:off x="784497" y="3001042"/>
            <a:ext cx="2666620" cy="1200329"/>
          </a:xfrm>
        </p:spPr>
        <p:txBody>
          <a:bodyPr wrap="square" anchor="t">
            <a:spAutoFit/>
          </a:bodyPr>
          <a:lstStyle>
            <a:lvl1pPr>
              <a:defRPr sz="1800" b="0">
                <a:solidFill>
                  <a:schemeClr val="bg1"/>
                </a:solidFill>
                <a:latin typeface="Palanquin" panose="020B0004020203020204" pitchFamily="34" charset="77"/>
                <a:cs typeface="Palanquin" panose="020B0004020203020204" pitchFamily="34" charset="77"/>
              </a:defRPr>
            </a:lvl1pPr>
            <a:lvl2pPr>
              <a:defRPr sz="3600">
                <a:solidFill>
                  <a:schemeClr val="tx2"/>
                </a:solidFill>
              </a:defRPr>
            </a:lvl2pPr>
            <a:lvl3pPr>
              <a:defRPr sz="3600">
                <a:solidFill>
                  <a:schemeClr val="tx2"/>
                </a:solidFill>
              </a:defRPr>
            </a:lvl3pPr>
            <a:lvl4pPr>
              <a:defRPr sz="3600">
                <a:solidFill>
                  <a:schemeClr val="tx2"/>
                </a:solidFill>
              </a:defRPr>
            </a:lvl4pPr>
            <a:lvl5pPr>
              <a:defRPr sz="3600">
                <a:solidFill>
                  <a:schemeClr val="tx2"/>
                </a:solidFill>
              </a:defRPr>
            </a:lvl5pPr>
          </a:lstStyle>
          <a:p>
            <a:pPr lvl="0"/>
            <a:r>
              <a:rPr lang="en-GB" dirty="0"/>
              <a:t>Lorem ipsum </a:t>
            </a:r>
            <a:r>
              <a:rPr lang="en-GB" dirty="0" err="1"/>
              <a:t>odor</a:t>
            </a:r>
            <a:r>
              <a:rPr lang="en-GB" dirty="0"/>
              <a: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Ut </a:t>
            </a:r>
            <a:r>
              <a:rPr lang="en-GB" dirty="0" err="1"/>
              <a:t>egestas</a:t>
            </a:r>
            <a:r>
              <a:rPr lang="en-GB" dirty="0"/>
              <a:t> </a:t>
            </a:r>
            <a:r>
              <a:rPr lang="en-GB" dirty="0" err="1"/>
              <a:t>hendrerit</a:t>
            </a:r>
            <a:r>
              <a:rPr lang="en-GB" dirty="0"/>
              <a:t> </a:t>
            </a:r>
            <a:r>
              <a:rPr lang="en-GB" dirty="0" err="1"/>
              <a:t>suscipit</a:t>
            </a:r>
            <a:r>
              <a:rPr lang="en-GB" dirty="0"/>
              <a:t> </a:t>
            </a:r>
            <a:r>
              <a:rPr lang="en-GB" dirty="0" err="1"/>
              <a:t>pellentesque</a:t>
            </a:r>
            <a:endParaRPr lang="en-US" dirty="0"/>
          </a:p>
        </p:txBody>
      </p:sp>
      <p:sp>
        <p:nvSpPr>
          <p:cNvPr id="11" name="TextBox 10">
            <a:extLst>
              <a:ext uri="{FF2B5EF4-FFF2-40B4-BE49-F238E27FC236}">
                <a16:creationId xmlns:a16="http://schemas.microsoft.com/office/drawing/2014/main" id="{39EAED86-66BF-348F-D371-5465526DFE62}"/>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
        <p:nvSpPr>
          <p:cNvPr id="8" name="Media Placeholder 8">
            <a:extLst>
              <a:ext uri="{FF2B5EF4-FFF2-40B4-BE49-F238E27FC236}">
                <a16:creationId xmlns:a16="http://schemas.microsoft.com/office/drawing/2014/main" id="{8F05CF28-7315-59CE-E54E-CD45A21D77E7}"/>
              </a:ext>
            </a:extLst>
          </p:cNvPr>
          <p:cNvSpPr>
            <a:spLocks noGrp="1"/>
          </p:cNvSpPr>
          <p:nvPr>
            <p:ph type="media" sz="quarter" idx="15" hasCustomPrompt="1"/>
          </p:nvPr>
        </p:nvSpPr>
        <p:spPr>
          <a:xfrm>
            <a:off x="4833258" y="1742056"/>
            <a:ext cx="5976600" cy="3373887"/>
          </a:xfrm>
          <a:prstGeom prst="roundRect">
            <a:avLst>
              <a:gd name="adj" fmla="val 2242"/>
            </a:avLst>
          </a:prstGeom>
          <a:solidFill>
            <a:schemeClr val="tx1"/>
          </a:solidFill>
        </p:spPr>
        <p:txBody>
          <a:bodyPr/>
          <a:lstStyle/>
          <a:p>
            <a:r>
              <a:rPr lang="en-US" dirty="0"/>
              <a:t>Click icon to insert video file or click shape and select insert &gt; video &gt; online film if sharing URL</a:t>
            </a:r>
          </a:p>
        </p:txBody>
      </p:sp>
    </p:spTree>
    <p:extLst>
      <p:ext uri="{BB962C8B-B14F-4D97-AF65-F5344CB8AC3E}">
        <p14:creationId xmlns:p14="http://schemas.microsoft.com/office/powerpoint/2010/main" val="22930586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allout Blue">
    <p:bg>
      <p:bgPr>
        <a:solidFill>
          <a:srgbClr val="21296B"/>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DB1370-6267-6205-AAF9-765CFE4F3E09}"/>
              </a:ext>
            </a:extLst>
          </p:cNvPr>
          <p:cNvPicPr>
            <a:picLocks noChangeAspect="1"/>
          </p:cNvPicPr>
          <p:nvPr userDrawn="1"/>
        </p:nvPicPr>
        <p:blipFill rotWithShape="1">
          <a:blip r:embed="rId2"/>
          <a:srcRect l="49212"/>
          <a:stretch/>
        </p:blipFill>
        <p:spPr>
          <a:xfrm>
            <a:off x="5999967" y="0"/>
            <a:ext cx="6192034" cy="6858000"/>
          </a:xfrm>
          <a:prstGeom prst="rect">
            <a:avLst/>
          </a:prstGeom>
        </p:spPr>
      </p:pic>
      <p:sp>
        <p:nvSpPr>
          <p:cNvPr id="10" name="Text Placeholder 13">
            <a:extLst>
              <a:ext uri="{FF2B5EF4-FFF2-40B4-BE49-F238E27FC236}">
                <a16:creationId xmlns:a16="http://schemas.microsoft.com/office/drawing/2014/main" id="{06EE7E0D-4C3D-3C19-C0C6-6252FD84328F}"/>
              </a:ext>
            </a:extLst>
          </p:cNvPr>
          <p:cNvSpPr>
            <a:spLocks noGrp="1"/>
          </p:cNvSpPr>
          <p:nvPr>
            <p:ph type="body" sz="quarter" idx="12" hasCustomPrompt="1"/>
          </p:nvPr>
        </p:nvSpPr>
        <p:spPr>
          <a:xfrm>
            <a:off x="757539" y="2070893"/>
            <a:ext cx="5121275" cy="2513013"/>
          </a:xfrm>
        </p:spPr>
        <p:txBody>
          <a:bodyPr anchor="ctr">
            <a:noAutofit/>
          </a:bodyPr>
          <a:lstStyle>
            <a:lvl1pPr>
              <a:defRPr sz="3600">
                <a:solidFill>
                  <a:schemeClr val="bg1"/>
                </a:solidFill>
                <a:latin typeface="Palanquin" panose="020B0004020203020204" pitchFamily="34" charset="77"/>
                <a:cs typeface="Palanquin" panose="020B0004020203020204" pitchFamily="34" charset="77"/>
              </a:defRPr>
            </a:lvl1pPr>
            <a:lvl2pPr>
              <a:defRPr sz="3600">
                <a:solidFill>
                  <a:schemeClr val="tx2"/>
                </a:solidFill>
              </a:defRPr>
            </a:lvl2pPr>
            <a:lvl3pPr>
              <a:defRPr sz="3600">
                <a:solidFill>
                  <a:schemeClr val="tx2"/>
                </a:solidFill>
              </a:defRPr>
            </a:lvl3pPr>
            <a:lvl4pPr>
              <a:defRPr sz="3600">
                <a:solidFill>
                  <a:schemeClr val="tx2"/>
                </a:solidFill>
              </a:defRPr>
            </a:lvl4pPr>
            <a:lvl5pPr>
              <a:defRPr sz="3600">
                <a:solidFill>
                  <a:schemeClr val="tx2"/>
                </a:solidFill>
              </a:defRPr>
            </a:lvl5pPr>
          </a:lstStyle>
          <a:p>
            <a:pPr lvl="0"/>
            <a:r>
              <a:rPr lang="en-GB" dirty="0"/>
              <a:t>This is a slide for featuring a piece of content like a statistic, photo or quote</a:t>
            </a:r>
            <a:endParaRPr lang="en-US" dirty="0"/>
          </a:p>
        </p:txBody>
      </p:sp>
      <p:sp>
        <p:nvSpPr>
          <p:cNvPr id="11" name="TextBox 10">
            <a:extLst>
              <a:ext uri="{FF2B5EF4-FFF2-40B4-BE49-F238E27FC236}">
                <a16:creationId xmlns:a16="http://schemas.microsoft.com/office/drawing/2014/main" id="{39EAED86-66BF-348F-D371-5465526DFE62}"/>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
        <p:nvSpPr>
          <p:cNvPr id="12" name="Picture Placeholder 2">
            <a:extLst>
              <a:ext uri="{FF2B5EF4-FFF2-40B4-BE49-F238E27FC236}">
                <a16:creationId xmlns:a16="http://schemas.microsoft.com/office/drawing/2014/main" id="{59B7B44D-EEBB-2829-C4CB-AF359879CC7B}"/>
              </a:ext>
            </a:extLst>
          </p:cNvPr>
          <p:cNvSpPr>
            <a:spLocks noGrp="1" noChangeAspect="1"/>
          </p:cNvSpPr>
          <p:nvPr>
            <p:ph type="pic" sz="quarter" idx="13"/>
          </p:nvPr>
        </p:nvSpPr>
        <p:spPr>
          <a:xfrm>
            <a:off x="6336000" y="745200"/>
            <a:ext cx="5337511" cy="5338800"/>
          </a:xfrm>
          <a:prstGeom prst="ellipse">
            <a:avLst/>
          </a:prstGeom>
          <a:noFill/>
        </p:spPr>
        <p:txBody>
          <a:bodyPr anchor="ctr"/>
          <a:lstStyle>
            <a:lvl1pPr algn="ctr">
              <a:defRPr>
                <a:solidFill>
                  <a:schemeClr val="bg1"/>
                </a:solidFill>
              </a:defRPr>
            </a:lvl1pPr>
          </a:lstStyle>
          <a:p>
            <a:endParaRPr lang="en-US" dirty="0"/>
          </a:p>
        </p:txBody>
      </p:sp>
    </p:spTree>
    <p:extLst>
      <p:ext uri="{BB962C8B-B14F-4D97-AF65-F5344CB8AC3E}">
        <p14:creationId xmlns:p14="http://schemas.microsoft.com/office/powerpoint/2010/main" val="35804570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8D5D0F-F1CF-3E04-3AE4-B572CD6C8A2E}"/>
              </a:ext>
            </a:extLst>
          </p:cNvPr>
          <p:cNvSpPr>
            <a:spLocks noGrp="1"/>
          </p:cNvSpPr>
          <p:nvPr>
            <p:ph type="dt" sz="half" idx="10"/>
          </p:nvPr>
        </p:nvSpPr>
        <p:spPr/>
        <p:txBody>
          <a:bodyPr/>
          <a:lstStyle/>
          <a:p>
            <a:fld id="{7EE64F73-1976-43D7-8AF5-5CD52A5C5A16}" type="datetimeFigureOut">
              <a:rPr lang="en-US" smtClean="0"/>
              <a:t>9/30/2026</a:t>
            </a:fld>
            <a:endParaRPr lang="en-US"/>
          </a:p>
        </p:txBody>
      </p:sp>
      <p:sp>
        <p:nvSpPr>
          <p:cNvPr id="3" name="Footer Placeholder 2">
            <a:extLst>
              <a:ext uri="{FF2B5EF4-FFF2-40B4-BE49-F238E27FC236}">
                <a16:creationId xmlns:a16="http://schemas.microsoft.com/office/drawing/2014/main" id="{E7ACC2DC-A14F-E0F0-206A-0678D095D5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1DEEBB-7DF3-1E95-7105-BC25A1E013C6}"/>
              </a:ext>
            </a:extLst>
          </p:cNvPr>
          <p:cNvSpPr>
            <a:spLocks noGrp="1"/>
          </p:cNvSpPr>
          <p:nvPr>
            <p:ph type="sldNum" sz="quarter" idx="12"/>
          </p:nvPr>
        </p:nvSpPr>
        <p:spPr/>
        <p:txBody>
          <a:bodyPr/>
          <a:lstStyle/>
          <a:p>
            <a:fld id="{A5A4C324-3EE9-4EA3-8E8B-CB48E3AF6ACA}" type="slidenum">
              <a:rPr lang="en-US" smtClean="0"/>
              <a:t>‹#›</a:t>
            </a:fld>
            <a:endParaRPr lang="en-US"/>
          </a:p>
        </p:txBody>
      </p:sp>
    </p:spTree>
    <p:extLst>
      <p:ext uri="{BB962C8B-B14F-4D97-AF65-F5344CB8AC3E}">
        <p14:creationId xmlns:p14="http://schemas.microsoft.com/office/powerpoint/2010/main" val="231189224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9"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F983AB-EABB-2124-2D74-F9AF62521068}"/>
              </a:ext>
            </a:extLst>
          </p:cNvPr>
          <p:cNvSpPr>
            <a:spLocks noGrp="1"/>
          </p:cNvSpPr>
          <p:nvPr>
            <p:ph type="title"/>
          </p:nvPr>
        </p:nvSpPr>
        <p:spPr>
          <a:xfrm>
            <a:off x="401542" y="882712"/>
            <a:ext cx="11397975" cy="840230"/>
          </a:xfrm>
          <a:prstGeom prst="rect">
            <a:avLst/>
          </a:prstGeom>
        </p:spPr>
        <p:txBody>
          <a:bodyPr vert="horz" wrap="square"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7BF33828-1459-0900-A042-5079938FC3BA}"/>
              </a:ext>
            </a:extLst>
          </p:cNvPr>
          <p:cNvSpPr>
            <a:spLocks noGrp="1"/>
          </p:cNvSpPr>
          <p:nvPr>
            <p:ph type="body" idx="1"/>
          </p:nvPr>
        </p:nvSpPr>
        <p:spPr>
          <a:xfrm>
            <a:off x="401542" y="1936388"/>
            <a:ext cx="11397975" cy="37855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BD275399-7A1B-2F1D-93E3-4A02A9BCAEDB}"/>
              </a:ext>
            </a:extLst>
          </p:cNvPr>
          <p:cNvPicPr>
            <a:picLocks noChangeAspect="1"/>
          </p:cNvPicPr>
          <p:nvPr userDrawn="1"/>
        </p:nvPicPr>
        <p:blipFill>
          <a:blip r:embed="rId33"/>
          <a:srcRect/>
          <a:stretch/>
        </p:blipFill>
        <p:spPr>
          <a:xfrm>
            <a:off x="457474" y="5959390"/>
            <a:ext cx="1231626" cy="336907"/>
          </a:xfrm>
          <a:prstGeom prst="rect">
            <a:avLst/>
          </a:prstGeom>
        </p:spPr>
      </p:pic>
      <p:sp>
        <p:nvSpPr>
          <p:cNvPr id="7" name="TextBox 6">
            <a:extLst>
              <a:ext uri="{FF2B5EF4-FFF2-40B4-BE49-F238E27FC236}">
                <a16:creationId xmlns:a16="http://schemas.microsoft.com/office/drawing/2014/main" id="{FDCBEB9F-CB8E-E038-AF81-5A3CBFA299B6}"/>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accent1"/>
                </a:solidFill>
                <a:latin typeface="Palanquin" panose="020B0004020203020204" pitchFamily="34" charset="77"/>
                <a:cs typeface="Palanquin" panose="020B0004020203020204" pitchFamily="34" charset="77"/>
              </a:rPr>
              <a:t>‹#›</a:t>
            </a:fld>
            <a:endParaRPr lang="en-US" sz="1200" b="1" dirty="0">
              <a:solidFill>
                <a:schemeClr val="accent1"/>
              </a:solidFill>
              <a:latin typeface="Palanquin" panose="020B0004020203020204" pitchFamily="34" charset="77"/>
              <a:cs typeface="Palanquin" panose="020B0004020203020204" pitchFamily="34" charset="77"/>
            </a:endParaRPr>
          </a:p>
        </p:txBody>
      </p:sp>
    </p:spTree>
    <p:extLst>
      <p:ext uri="{BB962C8B-B14F-4D97-AF65-F5344CB8AC3E}">
        <p14:creationId xmlns:p14="http://schemas.microsoft.com/office/powerpoint/2010/main" val="2891862726"/>
      </p:ext>
    </p:extLst>
  </p:cSld>
  <p:clrMap bg1="lt1" tx1="dk1" bg2="lt2" tx2="dk2" accent1="accent1" accent2="accent2" accent3="accent3" accent4="accent4" accent5="accent5" accent6="accent6" hlink="hlink" folHlink="folHlink"/>
  <p:sldLayoutIdLst>
    <p:sldLayoutId id="2147483660" r:id="rId1"/>
    <p:sldLayoutId id="2147483666" r:id="rId2"/>
    <p:sldLayoutId id="2147483667" r:id="rId3"/>
    <p:sldLayoutId id="2147483668" r:id="rId4"/>
    <p:sldLayoutId id="2147483669" r:id="rId5"/>
    <p:sldLayoutId id="2147483670" r:id="rId6"/>
    <p:sldLayoutId id="2147483671" r:id="rId7"/>
    <p:sldLayoutId id="2147483673" r:id="rId8"/>
    <p:sldLayoutId id="2147483698" r:id="rId9"/>
    <p:sldLayoutId id="2147483716" r:id="rId10"/>
    <p:sldLayoutId id="2147483690" r:id="rId11"/>
    <p:sldLayoutId id="2147483691" r:id="rId12"/>
    <p:sldLayoutId id="2147483692" r:id="rId13"/>
    <p:sldLayoutId id="2147483694" r:id="rId14"/>
    <p:sldLayoutId id="2147483693" r:id="rId15"/>
    <p:sldLayoutId id="2147483695" r:id="rId16"/>
    <p:sldLayoutId id="2147483696" r:id="rId17"/>
    <p:sldLayoutId id="2147483697" r:id="rId18"/>
    <p:sldLayoutId id="2147483699" r:id="rId19"/>
    <p:sldLayoutId id="2147483700" r:id="rId20"/>
    <p:sldLayoutId id="2147483701" r:id="rId21"/>
    <p:sldLayoutId id="2147483703" r:id="rId22"/>
    <p:sldLayoutId id="2147483702" r:id="rId23"/>
    <p:sldLayoutId id="2147483708" r:id="rId24"/>
    <p:sldLayoutId id="2147483709" r:id="rId25"/>
    <p:sldLayoutId id="2147483710" r:id="rId26"/>
    <p:sldLayoutId id="2147483711" r:id="rId27"/>
    <p:sldLayoutId id="2147483712" r:id="rId28"/>
    <p:sldLayoutId id="2147483714" r:id="rId29"/>
    <p:sldLayoutId id="2147483715" r:id="rId30"/>
    <p:sldLayoutId id="2147483718" r:id="rId31"/>
  </p:sldLayoutIdLst>
  <p:txStyles>
    <p:titleStyle>
      <a:lvl1pPr algn="l" defTabSz="914400" rtl="0" eaLnBrk="1" latinLnBrk="0" hangingPunct="1">
        <a:lnSpc>
          <a:spcPct val="90000"/>
        </a:lnSpc>
        <a:spcBef>
          <a:spcPct val="0"/>
        </a:spcBef>
        <a:buNone/>
        <a:defRPr sz="5400" b="1" i="0" kern="1200">
          <a:solidFill>
            <a:schemeClr val="tx1"/>
          </a:solidFill>
          <a:latin typeface="Antonio"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b="0" i="0" kern="1200">
          <a:solidFill>
            <a:schemeClr val="tx1"/>
          </a:solidFill>
          <a:latin typeface="Palanquin" panose="020B0004020203020204" pitchFamily="34" charset="77"/>
          <a:ea typeface="+mn-ea"/>
          <a:cs typeface="Palanquin" panose="020B0004020203020204" pitchFamily="34" charset="77"/>
        </a:defRPr>
      </a:lvl1pPr>
      <a:lvl2pPr marL="457200" indent="0" algn="l" defTabSz="914400" rtl="0" eaLnBrk="1" latinLnBrk="0" hangingPunct="1">
        <a:lnSpc>
          <a:spcPct val="100000"/>
        </a:lnSpc>
        <a:spcBef>
          <a:spcPts val="500"/>
        </a:spcBef>
        <a:buFont typeface="Arial" panose="020B0604020202020204" pitchFamily="34" charset="0"/>
        <a:buNone/>
        <a:defRPr sz="2400" b="0" i="0" kern="1200">
          <a:solidFill>
            <a:schemeClr val="tx1"/>
          </a:solidFill>
          <a:latin typeface="Palanquin" panose="020B0004020203020204" pitchFamily="34" charset="77"/>
          <a:ea typeface="+mn-ea"/>
          <a:cs typeface="Palanquin" panose="020B0004020203020204" pitchFamily="34" charset="77"/>
        </a:defRPr>
      </a:lvl2pPr>
      <a:lvl3pPr marL="914400" indent="0" algn="l" defTabSz="914400" rtl="0" eaLnBrk="1" latinLnBrk="0" hangingPunct="1">
        <a:lnSpc>
          <a:spcPct val="100000"/>
        </a:lnSpc>
        <a:spcBef>
          <a:spcPts val="500"/>
        </a:spcBef>
        <a:buFont typeface="Arial" panose="020B0604020202020204" pitchFamily="34" charset="0"/>
        <a:buNone/>
        <a:defRPr sz="2400" b="0" i="0" kern="1200">
          <a:solidFill>
            <a:schemeClr val="tx1"/>
          </a:solidFill>
          <a:latin typeface="Palanquin" panose="020B0004020203020204" pitchFamily="34" charset="77"/>
          <a:ea typeface="+mn-ea"/>
          <a:cs typeface="Palanquin" panose="020B0004020203020204" pitchFamily="34" charset="77"/>
        </a:defRPr>
      </a:lvl3pPr>
      <a:lvl4pPr marL="1371600" indent="0" algn="l" defTabSz="914400" rtl="0" eaLnBrk="1" latinLnBrk="0" hangingPunct="1">
        <a:lnSpc>
          <a:spcPct val="100000"/>
        </a:lnSpc>
        <a:spcBef>
          <a:spcPts val="500"/>
        </a:spcBef>
        <a:buFont typeface="Arial" panose="020B0604020202020204" pitchFamily="34" charset="0"/>
        <a:buNone/>
        <a:defRPr sz="2400" b="0" i="0" kern="1200">
          <a:solidFill>
            <a:schemeClr val="tx1"/>
          </a:solidFill>
          <a:latin typeface="Palanquin" panose="020B0004020203020204" pitchFamily="34" charset="77"/>
          <a:ea typeface="+mn-ea"/>
          <a:cs typeface="Palanquin" panose="020B0004020203020204" pitchFamily="34" charset="77"/>
        </a:defRPr>
      </a:lvl4pPr>
      <a:lvl5pPr marL="1828800" indent="0" algn="l" defTabSz="914400" rtl="0" eaLnBrk="1" latinLnBrk="0" hangingPunct="1">
        <a:lnSpc>
          <a:spcPct val="100000"/>
        </a:lnSpc>
        <a:spcBef>
          <a:spcPts val="500"/>
        </a:spcBef>
        <a:buFont typeface="Arial" panose="020B0604020202020204" pitchFamily="34" charset="0"/>
        <a:buNone/>
        <a:defRPr sz="2400" b="0" i="0" kern="1200">
          <a:solidFill>
            <a:schemeClr val="tx1"/>
          </a:solidFill>
          <a:latin typeface="Palanquin" panose="020B0004020203020204" pitchFamily="34" charset="77"/>
          <a:ea typeface="+mn-ea"/>
          <a:cs typeface="Palanquin" panose="020B0004020203020204"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F983AB-EABB-2124-2D74-F9AF62521068}"/>
              </a:ext>
            </a:extLst>
          </p:cNvPr>
          <p:cNvSpPr>
            <a:spLocks noGrp="1"/>
          </p:cNvSpPr>
          <p:nvPr>
            <p:ph type="title"/>
          </p:nvPr>
        </p:nvSpPr>
        <p:spPr>
          <a:xfrm>
            <a:off x="401542" y="882712"/>
            <a:ext cx="11397975" cy="840230"/>
          </a:xfrm>
          <a:prstGeom prst="rect">
            <a:avLst/>
          </a:prstGeom>
        </p:spPr>
        <p:txBody>
          <a:bodyPr vert="horz" wrap="square"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7BF33828-1459-0900-A042-5079938FC3BA}"/>
              </a:ext>
            </a:extLst>
          </p:cNvPr>
          <p:cNvSpPr>
            <a:spLocks noGrp="1"/>
          </p:cNvSpPr>
          <p:nvPr>
            <p:ph type="body" idx="1"/>
          </p:nvPr>
        </p:nvSpPr>
        <p:spPr>
          <a:xfrm>
            <a:off x="401542" y="1936388"/>
            <a:ext cx="11397975" cy="36192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98D7EB0E-EE88-DDB8-324E-45E108911787}"/>
              </a:ext>
            </a:extLst>
          </p:cNvPr>
          <p:cNvPicPr>
            <a:picLocks noChangeAspect="1"/>
          </p:cNvPicPr>
          <p:nvPr userDrawn="1"/>
        </p:nvPicPr>
        <p:blipFill>
          <a:blip r:embed="rId9"/>
          <a:srcRect/>
          <a:stretch/>
        </p:blipFill>
        <p:spPr>
          <a:xfrm>
            <a:off x="453822" y="5958538"/>
            <a:ext cx="1235278" cy="337906"/>
          </a:xfrm>
          <a:prstGeom prst="rect">
            <a:avLst/>
          </a:prstGeom>
        </p:spPr>
      </p:pic>
      <p:sp>
        <p:nvSpPr>
          <p:cNvPr id="6" name="TextBox 5">
            <a:extLst>
              <a:ext uri="{FF2B5EF4-FFF2-40B4-BE49-F238E27FC236}">
                <a16:creationId xmlns:a16="http://schemas.microsoft.com/office/drawing/2014/main" id="{06687E53-49FB-7422-FB38-07ECBBC78C24}"/>
              </a:ext>
            </a:extLst>
          </p:cNvPr>
          <p:cNvSpPr txBox="1"/>
          <p:nvPr userDrawn="1"/>
        </p:nvSpPr>
        <p:spPr>
          <a:xfrm>
            <a:off x="11353800" y="6059912"/>
            <a:ext cx="384377" cy="276999"/>
          </a:xfrm>
          <a:prstGeom prst="rect">
            <a:avLst/>
          </a:prstGeom>
          <a:noFill/>
        </p:spPr>
        <p:txBody>
          <a:bodyPr wrap="square">
            <a:spAutoFit/>
          </a:bodyPr>
          <a:lstStyle/>
          <a:p>
            <a:pPr algn="r"/>
            <a:fld id="{4E99414B-7769-ED44-815D-09C8E46F1F15}" type="slidenum">
              <a:rPr lang="en-US" sz="1200" b="1" smtClean="0">
                <a:solidFill>
                  <a:schemeClr val="bg1"/>
                </a:solidFill>
                <a:latin typeface="Palanquin" panose="020B0004020203020204" pitchFamily="34" charset="77"/>
                <a:cs typeface="Palanquin" panose="020B0004020203020204" pitchFamily="34" charset="77"/>
              </a:rPr>
              <a:t>‹#›</a:t>
            </a:fld>
            <a:endParaRPr lang="en-US" sz="1200" b="1" dirty="0">
              <a:solidFill>
                <a:schemeClr val="bg1"/>
              </a:solidFill>
              <a:latin typeface="Palanquin" panose="020B0004020203020204" pitchFamily="34" charset="77"/>
              <a:cs typeface="Palanquin" panose="020B0004020203020204" pitchFamily="34" charset="77"/>
            </a:endParaRPr>
          </a:p>
        </p:txBody>
      </p:sp>
    </p:spTree>
    <p:extLst>
      <p:ext uri="{BB962C8B-B14F-4D97-AF65-F5344CB8AC3E}">
        <p14:creationId xmlns:p14="http://schemas.microsoft.com/office/powerpoint/2010/main" val="99282770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713" r:id="rId5"/>
    <p:sldLayoutId id="2147483689" r:id="rId6"/>
    <p:sldLayoutId id="2147483717" r:id="rId7"/>
  </p:sldLayoutIdLst>
  <p:txStyles>
    <p:title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1pPr>
      <a:lvl2pPr marL="4572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2pPr>
      <a:lvl3pPr marL="9144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3pPr>
      <a:lvl4pPr marL="13716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4pPr>
      <a:lvl5pPr marL="18288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image" Target="../media/image21.jpg"/><Relationship Id="rId5" Type="http://schemas.openxmlformats.org/officeDocument/2006/relationships/image" Target="../media/image20.svg"/><Relationship Id="rId4" Type="http://schemas.openxmlformats.org/officeDocument/2006/relationships/image" Target="../media/image19.svg"/></Relationships>
</file>

<file path=ppt/slides/_rels/slide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36.xml"/><Relationship Id="rId4" Type="http://schemas.openxmlformats.org/officeDocument/2006/relationships/image" Target="../media/image27.sv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8.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36.xml"/><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36.xml"/><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0.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image" Target="../media/image27.sv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3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38.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8.xml"/><Relationship Id="rId5" Type="http://schemas.openxmlformats.org/officeDocument/2006/relationships/image" Target="../media/image37.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38.xml"/><Relationship Id="rId6" Type="http://schemas.openxmlformats.org/officeDocument/2006/relationships/image" Target="../media/image39.png"/><Relationship Id="rId5" Type="http://schemas.openxmlformats.org/officeDocument/2006/relationships/image" Target="../media/image37.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38.xml"/><Relationship Id="rId6" Type="http://schemas.openxmlformats.org/officeDocument/2006/relationships/image" Target="../media/image37.png"/><Relationship Id="rId5" Type="http://schemas.openxmlformats.org/officeDocument/2006/relationships/image" Target="../media/image38.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1.svg"/><Relationship Id="rId7"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35.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sv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46.sv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35.xml"/><Relationship Id="rId4" Type="http://schemas.openxmlformats.org/officeDocument/2006/relationships/image" Target="../media/image46.sv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35.xml"/><Relationship Id="rId4" Type="http://schemas.openxmlformats.org/officeDocument/2006/relationships/image" Target="../media/image46.sv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35.xml"/><Relationship Id="rId4" Type="http://schemas.openxmlformats.org/officeDocument/2006/relationships/image" Target="../media/image46.svg"/></Relationships>
</file>

<file path=ppt/slides/_rels/slide2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5.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E329E04C-188E-C725-7080-5E82C2E910C9}"/>
              </a:ext>
            </a:extLst>
          </p:cNvPr>
          <p:cNvPicPr>
            <a:picLocks noGrp="1" noChangeAspect="1"/>
          </p:cNvPicPr>
          <p:nvPr>
            <p:ph type="pic" sz="quarter" idx="10"/>
          </p:nvPr>
        </p:nvPicPr>
        <p:blipFill>
          <a:blip r:embed="rId3"/>
          <a:srcRect l="24458" r="24458"/>
          <a:stretch/>
        </p:blipFill>
        <p:spPr>
          <a:custGeom>
            <a:avLst/>
            <a:gdLst>
              <a:gd name="connsiteX0" fmla="*/ 0 w 5249318"/>
              <a:gd name="connsiteY0" fmla="*/ 0 h 6857999"/>
              <a:gd name="connsiteX1" fmla="*/ 3852793 w 5249318"/>
              <a:gd name="connsiteY1" fmla="*/ 0 h 6857999"/>
              <a:gd name="connsiteX2" fmla="*/ 5210217 w 5249318"/>
              <a:gd name="connsiteY2" fmla="*/ 2928333 h 6857999"/>
              <a:gd name="connsiteX3" fmla="*/ 5249318 w 5249318"/>
              <a:gd name="connsiteY3" fmla="*/ 2966970 h 6857999"/>
              <a:gd name="connsiteX4" fmla="*/ 5249318 w 5249318"/>
              <a:gd name="connsiteY4" fmla="*/ 6857999 h 6857999"/>
              <a:gd name="connsiteX5" fmla="*/ 4009248 w 5249318"/>
              <a:gd name="connsiteY5" fmla="*/ 6857999 h 6857999"/>
              <a:gd name="connsiteX6" fmla="*/ 3610327 w 5249318"/>
              <a:gd name="connsiteY6" fmla="*/ 6593163 h 6857999"/>
              <a:gd name="connsiteX7" fmla="*/ 2490864 w 5249318"/>
              <a:gd name="connsiteY7" fmla="*/ 5648995 h 6857999"/>
              <a:gd name="connsiteX8" fmla="*/ 662782 w 5249318"/>
              <a:gd name="connsiteY8" fmla="*/ 2935417 h 6857999"/>
              <a:gd name="connsiteX9" fmla="*/ 0 w 524931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9318" h="6857999">
                <a:moveTo>
                  <a:pt x="0" y="0"/>
                </a:moveTo>
                <a:lnTo>
                  <a:pt x="3852793" y="0"/>
                </a:lnTo>
                <a:cubicBezTo>
                  <a:pt x="3942902" y="1106456"/>
                  <a:pt x="4416938" y="2134512"/>
                  <a:pt x="5210217" y="2928333"/>
                </a:cubicBezTo>
                <a:cubicBezTo>
                  <a:pt x="5223251" y="2941373"/>
                  <a:pt x="5236285" y="2954252"/>
                  <a:pt x="5249318" y="2966970"/>
                </a:cubicBezTo>
                <a:lnTo>
                  <a:pt x="5249318" y="6857999"/>
                </a:lnTo>
                <a:lnTo>
                  <a:pt x="4009248" y="6857999"/>
                </a:lnTo>
                <a:lnTo>
                  <a:pt x="3610327" y="6593163"/>
                </a:lnTo>
                <a:cubicBezTo>
                  <a:pt x="3213052" y="6312670"/>
                  <a:pt x="2839151" y="5997450"/>
                  <a:pt x="2490864" y="5648995"/>
                </a:cubicBezTo>
                <a:cubicBezTo>
                  <a:pt x="1707722" y="4865477"/>
                  <a:pt x="1092730" y="3952526"/>
                  <a:pt x="662782" y="2935417"/>
                </a:cubicBezTo>
                <a:cubicBezTo>
                  <a:pt x="267430" y="2000572"/>
                  <a:pt x="45054" y="1014855"/>
                  <a:pt x="0" y="0"/>
                </a:cubicBezTo>
                <a:close/>
              </a:path>
            </a:pathLst>
          </a:custGeom>
          <a:noFill/>
        </p:spPr>
      </p:pic>
      <p:sp>
        <p:nvSpPr>
          <p:cNvPr id="10" name="Title 3">
            <a:extLst>
              <a:ext uri="{FF2B5EF4-FFF2-40B4-BE49-F238E27FC236}">
                <a16:creationId xmlns:a16="http://schemas.microsoft.com/office/drawing/2014/main" id="{1C20A250-17A7-7016-B994-8E0E8EE1B45B}"/>
              </a:ext>
            </a:extLst>
          </p:cNvPr>
          <p:cNvSpPr>
            <a:spLocks noGrp="1"/>
          </p:cNvSpPr>
          <p:nvPr>
            <p:ph type="title"/>
          </p:nvPr>
        </p:nvSpPr>
        <p:spPr>
          <a:xfrm>
            <a:off x="361037" y="1693008"/>
            <a:ext cx="6470170" cy="1421928"/>
          </a:xfrm>
        </p:spPr>
        <p:txBody>
          <a:bodyPr/>
          <a:lstStyle/>
          <a:p>
            <a:r>
              <a:rPr lang="en-US" sz="4800" dirty="0"/>
              <a:t>UNITED, WE CREATE PATHWAYS TO POTENTIAL</a:t>
            </a:r>
          </a:p>
        </p:txBody>
      </p:sp>
      <p:sp>
        <p:nvSpPr>
          <p:cNvPr id="2" name="Rectangle 1">
            <a:extLst>
              <a:ext uri="{FF2B5EF4-FFF2-40B4-BE49-F238E27FC236}">
                <a16:creationId xmlns:a16="http://schemas.microsoft.com/office/drawing/2014/main" id="{00FC4465-2094-95AB-2EAD-27F7F63992ED}"/>
              </a:ext>
            </a:extLst>
          </p:cNvPr>
          <p:cNvSpPr/>
          <p:nvPr/>
        </p:nvSpPr>
        <p:spPr>
          <a:xfrm>
            <a:off x="950495" y="3564063"/>
            <a:ext cx="3910263" cy="169373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Your logo goes here</a:t>
            </a:r>
          </a:p>
        </p:txBody>
      </p:sp>
    </p:spTree>
    <p:extLst>
      <p:ext uri="{BB962C8B-B14F-4D97-AF65-F5344CB8AC3E}">
        <p14:creationId xmlns:p14="http://schemas.microsoft.com/office/powerpoint/2010/main" val="3747571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4D0907B-AE81-92E0-9C0E-4A71ED8CF24D}"/>
              </a:ext>
            </a:extLst>
          </p:cNvPr>
          <p:cNvPicPr>
            <a:picLocks noGrp="1" noChangeAspect="1"/>
          </p:cNvPicPr>
          <p:nvPr>
            <p:ph type="pic" sz="quarter" idx="10"/>
          </p:nvPr>
        </p:nvPicPr>
        <p:blipFill>
          <a:blip r:embed="rId3"/>
          <a:srcRect l="24473" r="24473"/>
          <a:stretch/>
        </p:blipFill>
        <p:spPr>
          <a:custGeom>
            <a:avLst/>
            <a:gdLst>
              <a:gd name="connsiteX0" fmla="*/ 0 w 5249318"/>
              <a:gd name="connsiteY0" fmla="*/ 0 h 6857999"/>
              <a:gd name="connsiteX1" fmla="*/ 3852793 w 5249318"/>
              <a:gd name="connsiteY1" fmla="*/ 0 h 6857999"/>
              <a:gd name="connsiteX2" fmla="*/ 5210217 w 5249318"/>
              <a:gd name="connsiteY2" fmla="*/ 2928333 h 6857999"/>
              <a:gd name="connsiteX3" fmla="*/ 5249318 w 5249318"/>
              <a:gd name="connsiteY3" fmla="*/ 2966970 h 6857999"/>
              <a:gd name="connsiteX4" fmla="*/ 5249318 w 5249318"/>
              <a:gd name="connsiteY4" fmla="*/ 6857999 h 6857999"/>
              <a:gd name="connsiteX5" fmla="*/ 4009248 w 5249318"/>
              <a:gd name="connsiteY5" fmla="*/ 6857999 h 6857999"/>
              <a:gd name="connsiteX6" fmla="*/ 3610327 w 5249318"/>
              <a:gd name="connsiteY6" fmla="*/ 6593163 h 6857999"/>
              <a:gd name="connsiteX7" fmla="*/ 2490864 w 5249318"/>
              <a:gd name="connsiteY7" fmla="*/ 5648995 h 6857999"/>
              <a:gd name="connsiteX8" fmla="*/ 662782 w 5249318"/>
              <a:gd name="connsiteY8" fmla="*/ 2935417 h 6857999"/>
              <a:gd name="connsiteX9" fmla="*/ 0 w 524931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9318" h="6857999">
                <a:moveTo>
                  <a:pt x="0" y="0"/>
                </a:moveTo>
                <a:lnTo>
                  <a:pt x="3852793" y="0"/>
                </a:lnTo>
                <a:cubicBezTo>
                  <a:pt x="3942902" y="1106456"/>
                  <a:pt x="4416938" y="2134512"/>
                  <a:pt x="5210217" y="2928333"/>
                </a:cubicBezTo>
                <a:cubicBezTo>
                  <a:pt x="5223251" y="2941373"/>
                  <a:pt x="5236285" y="2954252"/>
                  <a:pt x="5249318" y="2966970"/>
                </a:cubicBezTo>
                <a:lnTo>
                  <a:pt x="5249318" y="6857999"/>
                </a:lnTo>
                <a:lnTo>
                  <a:pt x="4009248" y="6857999"/>
                </a:lnTo>
                <a:lnTo>
                  <a:pt x="3610327" y="6593163"/>
                </a:lnTo>
                <a:cubicBezTo>
                  <a:pt x="3213052" y="6312670"/>
                  <a:pt x="2839151" y="5997450"/>
                  <a:pt x="2490864" y="5648995"/>
                </a:cubicBezTo>
                <a:cubicBezTo>
                  <a:pt x="1707722" y="4865477"/>
                  <a:pt x="1092730" y="3952526"/>
                  <a:pt x="662782" y="2935417"/>
                </a:cubicBezTo>
                <a:cubicBezTo>
                  <a:pt x="267430" y="2000572"/>
                  <a:pt x="45054" y="1014855"/>
                  <a:pt x="0" y="0"/>
                </a:cubicBezTo>
                <a:close/>
              </a:path>
            </a:pathLst>
          </a:custGeom>
          <a:noFill/>
        </p:spPr>
      </p:pic>
      <p:sp>
        <p:nvSpPr>
          <p:cNvPr id="2" name="Title 1">
            <a:extLst>
              <a:ext uri="{FF2B5EF4-FFF2-40B4-BE49-F238E27FC236}">
                <a16:creationId xmlns:a16="http://schemas.microsoft.com/office/drawing/2014/main" id="{E43DA531-0109-AE72-E333-74596007F749}"/>
              </a:ext>
            </a:extLst>
          </p:cNvPr>
          <p:cNvSpPr>
            <a:spLocks noGrp="1"/>
          </p:cNvSpPr>
          <p:nvPr>
            <p:ph type="title"/>
          </p:nvPr>
        </p:nvSpPr>
        <p:spPr>
          <a:xfrm>
            <a:off x="332344" y="1314919"/>
            <a:ext cx="6097350" cy="784830"/>
          </a:xfrm>
        </p:spPr>
        <p:txBody>
          <a:bodyPr/>
          <a:lstStyle/>
          <a:p>
            <a:r>
              <a:rPr lang="en-US" sz="5000" dirty="0"/>
              <a:t>HARD WORK ≠ STABILITY</a:t>
            </a:r>
          </a:p>
        </p:txBody>
      </p:sp>
      <p:sp>
        <p:nvSpPr>
          <p:cNvPr id="4" name="TextBox 3">
            <a:extLst>
              <a:ext uri="{FF2B5EF4-FFF2-40B4-BE49-F238E27FC236}">
                <a16:creationId xmlns:a16="http://schemas.microsoft.com/office/drawing/2014/main" id="{3EF39FA5-D2DA-A54B-7D9D-55686C312FBC}"/>
              </a:ext>
            </a:extLst>
          </p:cNvPr>
          <p:cNvSpPr txBox="1"/>
          <p:nvPr/>
        </p:nvSpPr>
        <p:spPr>
          <a:xfrm>
            <a:off x="332344" y="2214001"/>
            <a:ext cx="5615003" cy="2985433"/>
          </a:xfrm>
          <a:prstGeom prst="rect">
            <a:avLst/>
          </a:prstGeom>
          <a:noFill/>
        </p:spPr>
        <p:txBody>
          <a:bodyPr wrap="square" rtlCol="0">
            <a:spAutoFit/>
          </a:bodyPr>
          <a:lstStyle/>
          <a:p>
            <a:r>
              <a:rPr lang="en-US" sz="2400" dirty="0">
                <a:solidFill>
                  <a:schemeClr val="bg1"/>
                </a:solidFill>
                <a:latin typeface="Palanquin SemiBold" panose="020B0004020203020204" pitchFamily="34" charset="0"/>
                <a:cs typeface="Palanquin SemiBold" panose="020B0004020203020204" pitchFamily="34" charset="0"/>
              </a:rPr>
              <a:t>40% of your neighbors are making impossible choices, such as:</a:t>
            </a:r>
            <a:br>
              <a:rPr lang="en-US" sz="2400" dirty="0">
                <a:solidFill>
                  <a:schemeClr val="bg1"/>
                </a:solidFill>
                <a:latin typeface="Palanquin SemiBold" panose="020B0004020203020204" pitchFamily="34" charset="0"/>
                <a:cs typeface="Palanquin SemiBold" panose="020B0004020203020204" pitchFamily="34" charset="0"/>
              </a:rPr>
            </a:br>
            <a:endParaRPr lang="en-US" sz="1400" dirty="0">
              <a:solidFill>
                <a:schemeClr val="bg1"/>
              </a:solidFill>
              <a:latin typeface="Palanquin SemiBold" panose="020B0004020203020204" pitchFamily="34" charset="0"/>
              <a:cs typeface="Palanquin SemiBold" panose="020B0004020203020204" pitchFamily="34" charset="0"/>
            </a:endParaRPr>
          </a:p>
          <a:p>
            <a:pPr marL="274320" indent="-182880">
              <a:lnSpc>
                <a:spcPct val="150000"/>
              </a:lnSpc>
              <a:buFont typeface="Arial" panose="020B0604020202020204" pitchFamily="34" charset="0"/>
              <a:buChar char="•"/>
            </a:pPr>
            <a:r>
              <a:rPr lang="en-US" sz="2400" dirty="0">
                <a:solidFill>
                  <a:schemeClr val="bg1"/>
                </a:solidFill>
                <a:latin typeface="Palanquin SemiBold" panose="020B0004020203020204" pitchFamily="34" charset="0"/>
                <a:cs typeface="Palanquin SemiBold" panose="020B0004020203020204" pitchFamily="34" charset="0"/>
              </a:rPr>
              <a:t>Fix the Car –or- Pay Rent</a:t>
            </a:r>
          </a:p>
          <a:p>
            <a:pPr marL="274320" indent="-182880">
              <a:lnSpc>
                <a:spcPct val="150000"/>
              </a:lnSpc>
              <a:buFont typeface="Arial" panose="020B0604020202020204" pitchFamily="34" charset="0"/>
              <a:buChar char="•"/>
            </a:pPr>
            <a:r>
              <a:rPr lang="en-US" sz="2400" dirty="0">
                <a:solidFill>
                  <a:schemeClr val="bg1"/>
                </a:solidFill>
                <a:latin typeface="Palanquin SemiBold" panose="020B0004020203020204" pitchFamily="34" charset="0"/>
                <a:cs typeface="Palanquin SemiBold" panose="020B0004020203020204" pitchFamily="34" charset="0"/>
              </a:rPr>
              <a:t>Find Daycare –or- Lose Employment</a:t>
            </a:r>
          </a:p>
          <a:p>
            <a:pPr marL="274320" indent="-182880">
              <a:lnSpc>
                <a:spcPct val="150000"/>
              </a:lnSpc>
              <a:buFont typeface="Arial" panose="020B0604020202020204" pitchFamily="34" charset="0"/>
              <a:buChar char="•"/>
            </a:pPr>
            <a:r>
              <a:rPr lang="en-US" sz="2400" dirty="0">
                <a:solidFill>
                  <a:schemeClr val="bg1"/>
                </a:solidFill>
                <a:latin typeface="Palanquin SemiBold" panose="020B0004020203020204" pitchFamily="34" charset="0"/>
                <a:cs typeface="Palanquin SemiBold" panose="020B0004020203020204" pitchFamily="34" charset="0"/>
              </a:rPr>
              <a:t>Refuse Overtime –or- Lose Benefits</a:t>
            </a:r>
          </a:p>
          <a:p>
            <a:endParaRPr lang="en-US" dirty="0"/>
          </a:p>
        </p:txBody>
      </p:sp>
    </p:spTree>
    <p:extLst>
      <p:ext uri="{BB962C8B-B14F-4D97-AF65-F5344CB8AC3E}">
        <p14:creationId xmlns:p14="http://schemas.microsoft.com/office/powerpoint/2010/main" val="3831954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3F614-BD81-193E-3656-FE202EC2B820}"/>
              </a:ext>
            </a:extLst>
          </p:cNvPr>
          <p:cNvSpPr>
            <a:spLocks noGrp="1"/>
          </p:cNvSpPr>
          <p:nvPr>
            <p:ph type="title"/>
          </p:nvPr>
        </p:nvSpPr>
        <p:spPr>
          <a:xfrm>
            <a:off x="406062" y="1288972"/>
            <a:ext cx="5320677" cy="840230"/>
          </a:xfrm>
        </p:spPr>
        <p:txBody>
          <a:bodyPr/>
          <a:lstStyle/>
          <a:p>
            <a:r>
              <a:rPr lang="en-US" sz="5400" dirty="0"/>
              <a:t>WHO DO WE HELP?</a:t>
            </a:r>
          </a:p>
        </p:txBody>
      </p:sp>
      <p:sp>
        <p:nvSpPr>
          <p:cNvPr id="4" name="TextBox 3">
            <a:extLst>
              <a:ext uri="{FF2B5EF4-FFF2-40B4-BE49-F238E27FC236}">
                <a16:creationId xmlns:a16="http://schemas.microsoft.com/office/drawing/2014/main" id="{01C145D7-3CFE-1EAA-4A04-04A6991916A5}"/>
              </a:ext>
            </a:extLst>
          </p:cNvPr>
          <p:cNvSpPr txBox="1"/>
          <p:nvPr/>
        </p:nvSpPr>
        <p:spPr>
          <a:xfrm>
            <a:off x="351498" y="2435573"/>
            <a:ext cx="609777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ALICE families, working people who lack resources to meet a basic budget</a:t>
            </a:r>
          </a:p>
        </p:txBody>
      </p:sp>
      <p:pic>
        <p:nvPicPr>
          <p:cNvPr id="23" name="Picture 22">
            <a:extLst>
              <a:ext uri="{FF2B5EF4-FFF2-40B4-BE49-F238E27FC236}">
                <a16:creationId xmlns:a16="http://schemas.microsoft.com/office/drawing/2014/main" id="{B1951A83-CA66-669A-E0BC-69ADB3D1B0A9}"/>
              </a:ext>
            </a:extLst>
          </p:cNvPr>
          <p:cNvPicPr>
            <a:picLocks noChangeAspect="1"/>
          </p:cNvPicPr>
          <p:nvPr/>
        </p:nvPicPr>
        <p:blipFill>
          <a:blip r:embed="rId3"/>
          <a:stretch>
            <a:fillRect/>
          </a:stretch>
        </p:blipFill>
        <p:spPr>
          <a:xfrm>
            <a:off x="710327" y="3554478"/>
            <a:ext cx="914479" cy="914479"/>
          </a:xfrm>
          <a:prstGeom prst="rect">
            <a:avLst/>
          </a:prstGeom>
        </p:spPr>
      </p:pic>
      <p:sp>
        <p:nvSpPr>
          <p:cNvPr id="25" name="TextBox 24">
            <a:extLst>
              <a:ext uri="{FF2B5EF4-FFF2-40B4-BE49-F238E27FC236}">
                <a16:creationId xmlns:a16="http://schemas.microsoft.com/office/drawing/2014/main" id="{AF78F2DC-8717-4105-26B2-3589E959E0BE}"/>
              </a:ext>
            </a:extLst>
          </p:cNvPr>
          <p:cNvSpPr txBox="1"/>
          <p:nvPr/>
        </p:nvSpPr>
        <p:spPr>
          <a:xfrm>
            <a:off x="389349" y="4553136"/>
            <a:ext cx="205305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sng"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A</a:t>
            </a:r>
            <a:r>
              <a:rPr kumimoji="0" lang="en-US" sz="18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sset </a:t>
            </a:r>
            <a:r>
              <a:rPr kumimoji="0" lang="en-US" sz="2400" b="1" i="0" u="sng"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L</a:t>
            </a:r>
            <a:r>
              <a:rPr kumimoji="0" lang="en-US" sz="18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imited</a:t>
            </a:r>
            <a:endParaRPr lang="en-US" dirty="0"/>
          </a:p>
        </p:txBody>
      </p:sp>
      <p:pic>
        <p:nvPicPr>
          <p:cNvPr id="27" name="Graphic 26" descr="Dollar with solid fill">
            <a:extLst>
              <a:ext uri="{FF2B5EF4-FFF2-40B4-BE49-F238E27FC236}">
                <a16:creationId xmlns:a16="http://schemas.microsoft.com/office/drawing/2014/main" id="{5DE45F8C-6EA4-9281-C5DD-CB40EF9F48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6335" y="3637669"/>
            <a:ext cx="748099" cy="748099"/>
          </a:xfrm>
          <a:prstGeom prst="rect">
            <a:avLst/>
          </a:prstGeom>
        </p:spPr>
      </p:pic>
      <p:sp>
        <p:nvSpPr>
          <p:cNvPr id="29" name="TextBox 28">
            <a:extLst>
              <a:ext uri="{FF2B5EF4-FFF2-40B4-BE49-F238E27FC236}">
                <a16:creationId xmlns:a16="http://schemas.microsoft.com/office/drawing/2014/main" id="{F71D3E22-91C5-F3B8-77AC-05C7970C20F0}"/>
              </a:ext>
            </a:extLst>
          </p:cNvPr>
          <p:cNvSpPr txBox="1"/>
          <p:nvPr/>
        </p:nvSpPr>
        <p:spPr>
          <a:xfrm>
            <a:off x="2265494" y="4542160"/>
            <a:ext cx="291579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I</a:t>
            </a:r>
            <a:r>
              <a:rPr kumimoji="0" lang="en-US" sz="18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ncome </a:t>
            </a:r>
            <a:r>
              <a:rPr kumimoji="0" lang="en-US" sz="2400" b="1" i="0" u="sng"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C</a:t>
            </a:r>
            <a:r>
              <a:rPr kumimoji="0" lang="en-US" sz="18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onstrained</a:t>
            </a:r>
          </a:p>
        </p:txBody>
      </p:sp>
      <p:pic>
        <p:nvPicPr>
          <p:cNvPr id="31" name="Graphic 30" descr="Briefcase outline">
            <a:extLst>
              <a:ext uri="{FF2B5EF4-FFF2-40B4-BE49-F238E27FC236}">
                <a16:creationId xmlns:a16="http://schemas.microsoft.com/office/drawing/2014/main" id="{BF38498F-653B-1C03-0C42-67C95D3A2C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98814" y="3554478"/>
            <a:ext cx="914400" cy="914400"/>
          </a:xfrm>
          <a:prstGeom prst="rect">
            <a:avLst/>
          </a:prstGeom>
        </p:spPr>
      </p:pic>
      <p:sp>
        <p:nvSpPr>
          <p:cNvPr id="33" name="TextBox 32">
            <a:extLst>
              <a:ext uri="{FF2B5EF4-FFF2-40B4-BE49-F238E27FC236}">
                <a16:creationId xmlns:a16="http://schemas.microsoft.com/office/drawing/2014/main" id="{E9B5D68A-DA7B-4A04-EE41-8B4FF7C361F2}"/>
              </a:ext>
            </a:extLst>
          </p:cNvPr>
          <p:cNvSpPr txBox="1"/>
          <p:nvPr/>
        </p:nvSpPr>
        <p:spPr>
          <a:xfrm>
            <a:off x="4748149" y="4529117"/>
            <a:ext cx="151481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E</a:t>
            </a:r>
            <a:r>
              <a:rPr kumimoji="0" lang="en-US" sz="18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mployed</a:t>
            </a:r>
          </a:p>
        </p:txBody>
      </p:sp>
      <p:pic>
        <p:nvPicPr>
          <p:cNvPr id="37" name="Picture Placeholder 9">
            <a:extLst>
              <a:ext uri="{FF2B5EF4-FFF2-40B4-BE49-F238E27FC236}">
                <a16:creationId xmlns:a16="http://schemas.microsoft.com/office/drawing/2014/main" id="{C797B06C-3604-27AD-EB99-86153361F678}"/>
              </a:ext>
            </a:extLst>
          </p:cNvPr>
          <p:cNvPicPr>
            <a:picLocks noChangeAspect="1"/>
          </p:cNvPicPr>
          <p:nvPr/>
        </p:nvPicPr>
        <p:blipFill>
          <a:blip r:embed="rId6"/>
          <a:srcRect l="28465" r="20370"/>
          <a:stretch>
            <a:fillRect/>
          </a:stretch>
        </p:blipFill>
        <p:spPr>
          <a:xfrm>
            <a:off x="6902428" y="0"/>
            <a:ext cx="5289572" cy="6858000"/>
          </a:xfrm>
          <a:prstGeom prst="rect">
            <a:avLst/>
          </a:prstGeom>
          <a:noFill/>
        </p:spPr>
      </p:pic>
    </p:spTree>
    <p:extLst>
      <p:ext uri="{BB962C8B-B14F-4D97-AF65-F5344CB8AC3E}">
        <p14:creationId xmlns:p14="http://schemas.microsoft.com/office/powerpoint/2010/main" val="391990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71EDCD54-4E0C-9188-8DB8-8A4A2D631D33}"/>
              </a:ext>
            </a:extLst>
          </p:cNvPr>
          <p:cNvPicPr>
            <a:picLocks noGrp="1" noChangeAspect="1"/>
          </p:cNvPicPr>
          <p:nvPr>
            <p:ph type="pic" sz="quarter" idx="14"/>
          </p:nvPr>
        </p:nvPicPr>
        <p:blipFill>
          <a:blip r:embed="rId3"/>
          <a:srcRect l="20347" r="20347"/>
          <a:stretch>
            <a:fillRect/>
          </a:stretch>
        </p:blipFill>
        <p:spPr>
          <a:prstGeom prst="rect">
            <a:avLst/>
          </a:prstGeom>
          <a:noFill/>
        </p:spPr>
      </p:pic>
      <p:sp>
        <p:nvSpPr>
          <p:cNvPr id="6" name="Title 5">
            <a:extLst>
              <a:ext uri="{FF2B5EF4-FFF2-40B4-BE49-F238E27FC236}">
                <a16:creationId xmlns:a16="http://schemas.microsoft.com/office/drawing/2014/main" id="{55257377-EF01-E886-4683-AA31CC1B42A1}"/>
              </a:ext>
            </a:extLst>
          </p:cNvPr>
          <p:cNvSpPr>
            <a:spLocks noGrp="1"/>
          </p:cNvSpPr>
          <p:nvPr>
            <p:ph type="title"/>
          </p:nvPr>
        </p:nvSpPr>
        <p:spPr>
          <a:xfrm>
            <a:off x="429437" y="1924349"/>
            <a:ext cx="5320677" cy="2917722"/>
          </a:xfrm>
        </p:spPr>
        <p:txBody>
          <a:bodyPr/>
          <a:lstStyle/>
          <a:p>
            <a:r>
              <a:rPr lang="en-US" sz="5400" dirty="0"/>
              <a:t>WHAT DOES HELPING OTHERS MEAN TO </a:t>
            </a:r>
            <a:r>
              <a:rPr lang="en-US" sz="9600" dirty="0"/>
              <a:t>YOU?</a:t>
            </a:r>
            <a:endParaRPr lang="en-US" sz="5400" dirty="0"/>
          </a:p>
        </p:txBody>
      </p:sp>
    </p:spTree>
    <p:extLst>
      <p:ext uri="{BB962C8B-B14F-4D97-AF65-F5344CB8AC3E}">
        <p14:creationId xmlns:p14="http://schemas.microsoft.com/office/powerpoint/2010/main" val="3525778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2870BE-C4D7-07F9-A4F0-8B787FD0D232}"/>
              </a:ext>
            </a:extLst>
          </p:cNvPr>
          <p:cNvSpPr>
            <a:spLocks noGrp="1"/>
          </p:cNvSpPr>
          <p:nvPr>
            <p:ph type="body" sz="quarter" idx="12"/>
          </p:nvPr>
        </p:nvSpPr>
        <p:spPr>
          <a:xfrm>
            <a:off x="684049" y="2281545"/>
            <a:ext cx="5338461" cy="2513013"/>
          </a:xfrm>
        </p:spPr>
        <p:txBody>
          <a:bodyPr/>
          <a:lstStyle/>
          <a:p>
            <a:r>
              <a:rPr lang="en-US" sz="2200" dirty="0"/>
              <a:t>Kendra* is a single mom trying to provide for her child. She’s been fired from several jobs because she can’t find affordable, stable childcare. Kendra was connected with emergency childcare so she could take a food service job. With quality care for her child and other resources, she’s been able to stay at her job – earning a promotion and a raise! It’s the first time she’s ever earned either, which has boosted her self-esteem.</a:t>
            </a:r>
          </a:p>
        </p:txBody>
      </p:sp>
      <p:sp>
        <p:nvSpPr>
          <p:cNvPr id="3" name="Title 3">
            <a:extLst>
              <a:ext uri="{FF2B5EF4-FFF2-40B4-BE49-F238E27FC236}">
                <a16:creationId xmlns:a16="http://schemas.microsoft.com/office/drawing/2014/main" id="{F82BBCA2-B8F7-2EFC-A265-CED915151533}"/>
              </a:ext>
            </a:extLst>
          </p:cNvPr>
          <p:cNvSpPr txBox="1">
            <a:spLocks/>
          </p:cNvSpPr>
          <p:nvPr/>
        </p:nvSpPr>
        <p:spPr>
          <a:xfrm>
            <a:off x="684048" y="420483"/>
            <a:ext cx="7031201"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r>
              <a:rPr lang="en-US" dirty="0"/>
              <a:t>REAL PEOPLE, REAL IMPACT</a:t>
            </a:r>
          </a:p>
        </p:txBody>
      </p:sp>
      <p:pic>
        <p:nvPicPr>
          <p:cNvPr id="9" name="Picture 8">
            <a:extLst>
              <a:ext uri="{FF2B5EF4-FFF2-40B4-BE49-F238E27FC236}">
                <a16:creationId xmlns:a16="http://schemas.microsoft.com/office/drawing/2014/main" id="{80B7AEF0-79EC-80CC-23C8-0EFFAE1F9F43}"/>
              </a:ext>
            </a:extLst>
          </p:cNvPr>
          <p:cNvPicPr>
            <a:picLocks noChangeAspect="1"/>
          </p:cNvPicPr>
          <p:nvPr/>
        </p:nvPicPr>
        <p:blipFill>
          <a:blip r:embed="rId3"/>
          <a:srcRect l="2326" r="2326"/>
          <a:stretch/>
        </p:blipFill>
        <p:spPr>
          <a:xfrm>
            <a:off x="6367713" y="804502"/>
            <a:ext cx="5338461" cy="5342284"/>
          </a:xfrm>
          <a:prstGeom prst="ellipse">
            <a:avLst/>
          </a:prstGeom>
          <a:ln>
            <a:noFill/>
          </a:ln>
          <a:effectLst>
            <a:softEdge rad="112500"/>
          </a:effectLst>
        </p:spPr>
      </p:pic>
    </p:spTree>
    <p:extLst>
      <p:ext uri="{BB962C8B-B14F-4D97-AF65-F5344CB8AC3E}">
        <p14:creationId xmlns:p14="http://schemas.microsoft.com/office/powerpoint/2010/main" val="1305500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CA66A-F8BC-79C4-82F4-1BAEF77AD21D}"/>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F93C781A-BAB7-4957-718E-2A1D802A54C6}"/>
              </a:ext>
            </a:extLst>
          </p:cNvPr>
          <p:cNvSpPr txBox="1">
            <a:spLocks/>
          </p:cNvSpPr>
          <p:nvPr/>
        </p:nvSpPr>
        <p:spPr>
          <a:xfrm>
            <a:off x="684048" y="420483"/>
            <a:ext cx="7031201"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r>
              <a:rPr lang="en-US" dirty="0"/>
              <a:t>REAL PEOPLE, REAL IMPACT</a:t>
            </a:r>
          </a:p>
        </p:txBody>
      </p:sp>
      <p:pic>
        <p:nvPicPr>
          <p:cNvPr id="9" name="Picture 8">
            <a:extLst>
              <a:ext uri="{FF2B5EF4-FFF2-40B4-BE49-F238E27FC236}">
                <a16:creationId xmlns:a16="http://schemas.microsoft.com/office/drawing/2014/main" id="{12FA2BF4-A41F-D894-34D6-E2803E2DA9D8}"/>
              </a:ext>
            </a:extLst>
          </p:cNvPr>
          <p:cNvPicPr>
            <a:picLocks noChangeAspect="1"/>
          </p:cNvPicPr>
          <p:nvPr/>
        </p:nvPicPr>
        <p:blipFill>
          <a:blip r:embed="rId3"/>
          <a:srcRect l="16691" r="16691"/>
          <a:stretch/>
        </p:blipFill>
        <p:spPr>
          <a:xfrm>
            <a:off x="6343649" y="840598"/>
            <a:ext cx="5338461" cy="5342284"/>
          </a:xfrm>
          <a:prstGeom prst="ellipse">
            <a:avLst/>
          </a:prstGeom>
          <a:ln>
            <a:noFill/>
          </a:ln>
          <a:effectLst>
            <a:softEdge rad="112500"/>
          </a:effectLst>
        </p:spPr>
      </p:pic>
      <p:sp>
        <p:nvSpPr>
          <p:cNvPr id="5" name="Text Placeholder 1">
            <a:extLst>
              <a:ext uri="{FF2B5EF4-FFF2-40B4-BE49-F238E27FC236}">
                <a16:creationId xmlns:a16="http://schemas.microsoft.com/office/drawing/2014/main" id="{79913DDF-22CA-3631-9AF8-1840E58E04A0}"/>
              </a:ext>
            </a:extLst>
          </p:cNvPr>
          <p:cNvSpPr>
            <a:spLocks noGrp="1"/>
          </p:cNvSpPr>
          <p:nvPr>
            <p:ph type="body" sz="quarter" idx="12"/>
          </p:nvPr>
        </p:nvSpPr>
        <p:spPr>
          <a:xfrm>
            <a:off x="684212" y="2281238"/>
            <a:ext cx="5500019" cy="2513012"/>
          </a:xfrm>
        </p:spPr>
        <p:txBody>
          <a:bodyPr/>
          <a:lstStyle/>
          <a:p>
            <a:r>
              <a:rPr lang="en-US" sz="2200" dirty="0"/>
              <a:t>Jenna* needed mental health services after running away from her home, where there was conflict and psychological abuse. She was anxious and depressed. But Jenna quickly thrived in therapy and was able to continue attending high school. With the support of intensive therapy and through her hard work, she graduated from high school and got a job. Jenna was even able to negotiate a raise thanks to her newly-found confidence! She is now planning to leave the residential program and move into her own apartment.</a:t>
            </a:r>
          </a:p>
        </p:txBody>
      </p:sp>
    </p:spTree>
    <p:extLst>
      <p:ext uri="{BB962C8B-B14F-4D97-AF65-F5344CB8AC3E}">
        <p14:creationId xmlns:p14="http://schemas.microsoft.com/office/powerpoint/2010/main" val="2211760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E3589-CA35-354C-C0B6-84058FF5198B}"/>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7EA1A714-E25B-4772-7B3F-F66AB256AEAC}"/>
              </a:ext>
            </a:extLst>
          </p:cNvPr>
          <p:cNvSpPr txBox="1">
            <a:spLocks/>
          </p:cNvSpPr>
          <p:nvPr/>
        </p:nvSpPr>
        <p:spPr>
          <a:xfrm>
            <a:off x="684048" y="420483"/>
            <a:ext cx="7031201"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r>
              <a:rPr lang="en-US" dirty="0"/>
              <a:t>REAL PEOPLE, REAL IMPACT</a:t>
            </a:r>
          </a:p>
        </p:txBody>
      </p:sp>
      <p:sp>
        <p:nvSpPr>
          <p:cNvPr id="5" name="Text Placeholder 1">
            <a:extLst>
              <a:ext uri="{FF2B5EF4-FFF2-40B4-BE49-F238E27FC236}">
                <a16:creationId xmlns:a16="http://schemas.microsoft.com/office/drawing/2014/main" id="{0D049724-35A5-D5F2-3288-BA4F8EF58ACF}"/>
              </a:ext>
            </a:extLst>
          </p:cNvPr>
          <p:cNvSpPr>
            <a:spLocks noGrp="1"/>
          </p:cNvSpPr>
          <p:nvPr>
            <p:ph type="body" sz="quarter" idx="12"/>
          </p:nvPr>
        </p:nvSpPr>
        <p:spPr>
          <a:xfrm>
            <a:off x="684213" y="2281238"/>
            <a:ext cx="5524082" cy="2513012"/>
          </a:xfrm>
        </p:spPr>
        <p:txBody>
          <a:bodyPr/>
          <a:lstStyle/>
          <a:p>
            <a:r>
              <a:rPr lang="en-US" sz="2200" dirty="0"/>
              <a:t>Sierra*, a single mother striving to build a better future for her children, was working toward qualifying for a Habitat for Humanity home when she was initially denied due to disqualifying debt. Thanks to United Way funding, Habitat for Humanity of Evansville launched the Almost Home program, which provides financial education and debt reduction support. Through this program, individuals and families like Sierra can overcome financial barriers and achieve homeownership, creating lasting, generational change. </a:t>
            </a:r>
          </a:p>
        </p:txBody>
      </p:sp>
      <p:pic>
        <p:nvPicPr>
          <p:cNvPr id="10" name="Picture 9">
            <a:extLst>
              <a:ext uri="{FF2B5EF4-FFF2-40B4-BE49-F238E27FC236}">
                <a16:creationId xmlns:a16="http://schemas.microsoft.com/office/drawing/2014/main" id="{DF4235D7-7003-45A6-EAEF-982A6FDB38B4}"/>
              </a:ext>
            </a:extLst>
          </p:cNvPr>
          <p:cNvPicPr>
            <a:picLocks noChangeAspect="1"/>
          </p:cNvPicPr>
          <p:nvPr/>
        </p:nvPicPr>
        <p:blipFill rotWithShape="1">
          <a:blip r:embed="rId3"/>
          <a:srcRect l="10337" t="12341" r="34927" b="33912"/>
          <a:stretch>
            <a:fillRect/>
          </a:stretch>
        </p:blipFill>
        <p:spPr>
          <a:xfrm>
            <a:off x="6329996" y="807110"/>
            <a:ext cx="5340096" cy="5243780"/>
          </a:xfrm>
          <a:prstGeom prst="ellipse">
            <a:avLst/>
          </a:prstGeom>
          <a:effectLst>
            <a:outerShdw blurRad="50800" dist="38100" dir="2700000" algn="tl" rotWithShape="0">
              <a:prstClr val="black">
                <a:alpha val="40000"/>
              </a:prstClr>
            </a:outerShdw>
            <a:softEdge rad="112522"/>
          </a:effectLst>
        </p:spPr>
      </p:pic>
    </p:spTree>
    <p:extLst>
      <p:ext uri="{BB962C8B-B14F-4D97-AF65-F5344CB8AC3E}">
        <p14:creationId xmlns:p14="http://schemas.microsoft.com/office/powerpoint/2010/main" val="2842870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DAD7E-7C68-648D-C46D-401217EAED04}"/>
            </a:ext>
          </a:extLst>
        </p:cNvPr>
        <p:cNvGrpSpPr/>
        <p:nvPr/>
      </p:nvGrpSpPr>
      <p:grpSpPr>
        <a:xfrm>
          <a:off x="0" y="0"/>
          <a:ext cx="0" cy="0"/>
          <a:chOff x="0" y="0"/>
          <a:chExt cx="0" cy="0"/>
        </a:xfrm>
      </p:grpSpPr>
      <p:sp>
        <p:nvSpPr>
          <p:cNvPr id="4" name="Title 5">
            <a:extLst>
              <a:ext uri="{FF2B5EF4-FFF2-40B4-BE49-F238E27FC236}">
                <a16:creationId xmlns:a16="http://schemas.microsoft.com/office/drawing/2014/main" id="{BC0AE473-35C7-C95A-E4FF-874ADE9DC975}"/>
              </a:ext>
            </a:extLst>
          </p:cNvPr>
          <p:cNvSpPr txBox="1">
            <a:spLocks/>
          </p:cNvSpPr>
          <p:nvPr/>
        </p:nvSpPr>
        <p:spPr>
          <a:xfrm>
            <a:off x="420624" y="2310683"/>
            <a:ext cx="5320677"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r>
              <a:rPr lang="en-US" dirty="0"/>
              <a:t>THE PATH </a:t>
            </a:r>
          </a:p>
          <a:p>
            <a:r>
              <a:rPr lang="en-US" dirty="0"/>
              <a:t>OF SUCCESS</a:t>
            </a:r>
          </a:p>
        </p:txBody>
      </p:sp>
      <p:pic>
        <p:nvPicPr>
          <p:cNvPr id="3" name="Picture 2">
            <a:extLst>
              <a:ext uri="{FF2B5EF4-FFF2-40B4-BE49-F238E27FC236}">
                <a16:creationId xmlns:a16="http://schemas.microsoft.com/office/drawing/2014/main" id="{D68C9F05-1C7D-39E5-80B7-AABAB0430EFA}"/>
              </a:ext>
            </a:extLst>
          </p:cNvPr>
          <p:cNvPicPr>
            <a:picLocks noChangeAspect="1"/>
          </p:cNvPicPr>
          <p:nvPr/>
        </p:nvPicPr>
        <p:blipFill>
          <a:blip r:embed="rId3"/>
          <a:stretch>
            <a:fillRect/>
          </a:stretch>
        </p:blipFill>
        <p:spPr>
          <a:xfrm>
            <a:off x="4644390" y="1554480"/>
            <a:ext cx="6278880" cy="3531870"/>
          </a:xfrm>
          <a:prstGeom prst="rect">
            <a:avLst/>
          </a:prstGeom>
          <a:ln w="41275">
            <a:solidFill>
              <a:schemeClr val="bg1"/>
            </a:solidFill>
          </a:ln>
          <a:effectLst>
            <a:outerShdw blurRad="50800" dist="38100" dir="2700000" algn="tl" rotWithShape="0">
              <a:prstClr val="black">
                <a:alpha val="40000"/>
              </a:prstClr>
            </a:outerShdw>
          </a:effectLst>
        </p:spPr>
      </p:pic>
      <p:pic>
        <p:nvPicPr>
          <p:cNvPr id="6" name="Graphic 5" descr="Play with solid fill">
            <a:extLst>
              <a:ext uri="{FF2B5EF4-FFF2-40B4-BE49-F238E27FC236}">
                <a16:creationId xmlns:a16="http://schemas.microsoft.com/office/drawing/2014/main" id="{1414DD11-2C39-A973-8627-E231B7C4EE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39000" y="2863215"/>
            <a:ext cx="914400" cy="914400"/>
          </a:xfrm>
          <a:prstGeom prst="rect">
            <a:avLst/>
          </a:prstGeom>
        </p:spPr>
      </p:pic>
    </p:spTree>
    <p:extLst>
      <p:ext uri="{BB962C8B-B14F-4D97-AF65-F5344CB8AC3E}">
        <p14:creationId xmlns:p14="http://schemas.microsoft.com/office/powerpoint/2010/main" val="3787834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100DAD7E-7C68-648D-C46D-401217EAED04}"/>
            </a:ext>
          </a:extLst>
        </p:cNvPr>
        <p:cNvGrpSpPr/>
        <p:nvPr/>
      </p:nvGrpSpPr>
      <p:grpSpPr>
        <a:xfrm>
          <a:off x="0" y="0"/>
          <a:ext cx="0" cy="0"/>
          <a:chOff x="0" y="0"/>
          <a:chExt cx="0" cy="0"/>
        </a:xfrm>
      </p:grpSpPr>
      <p:pic>
        <p:nvPicPr>
          <p:cNvPr id="6" name="UWSWI-abigail_baker-HD_Small">
            <a:hlinkClick r:id="" action="ppaction://media"/>
            <a:extLst>
              <a:ext uri="{FF2B5EF4-FFF2-40B4-BE49-F238E27FC236}">
                <a16:creationId xmlns:a16="http://schemas.microsoft.com/office/drawing/2014/main" id="{FB7D36A1-C765-B7DD-5BB4-223BA3B08DBF}"/>
              </a:ext>
            </a:extLst>
          </p:cNvPr>
          <p:cNvPicPr>
            <a:picLocks noGrp="1" noChangeAspect="1"/>
          </p:cNvPicPr>
          <p:nvPr>
            <p:ph type="media" sz="quarter" idx="15"/>
            <a:videoFile r:link="rId2"/>
            <p:extLst>
              <p:ext uri="{DAA4B4D4-6D71-4841-9C94-3DE7FCFB9230}">
                <p14:media xmlns:p14="http://schemas.microsoft.com/office/powerpoint/2010/main" r:embed="rId1">
                  <p14:fade in="1000" out="1000"/>
                </p14:media>
              </p:ext>
            </p:extLst>
          </p:nvPr>
        </p:nvPicPr>
        <p:blipFill>
          <a:blip r:embed="rId5"/>
          <a:stretch>
            <a:fillRect/>
          </a:stretch>
        </p:blipFill>
        <p:spPr>
          <a:xfrm>
            <a:off x="0" y="0"/>
            <a:ext cx="12193442" cy="6858000"/>
          </a:xfrm>
        </p:spPr>
      </p:pic>
    </p:spTree>
    <p:extLst>
      <p:ext uri="{BB962C8B-B14F-4D97-AF65-F5344CB8AC3E}">
        <p14:creationId xmlns:p14="http://schemas.microsoft.com/office/powerpoint/2010/main" val="743747434"/>
      </p:ext>
    </p:extLst>
  </p:cSld>
  <p:clrMapOvr>
    <a:masterClrMapping/>
  </p:clrMapOvr>
  <p:transition advClick="0" advTm="10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31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A8C56-3DD4-5469-1C2C-0C8B61363996}"/>
            </a:ext>
          </a:extLst>
        </p:cNvPr>
        <p:cNvGrpSpPr/>
        <p:nvPr/>
      </p:nvGrpSpPr>
      <p:grpSpPr>
        <a:xfrm>
          <a:off x="0" y="0"/>
          <a:ext cx="0" cy="0"/>
          <a:chOff x="0" y="0"/>
          <a:chExt cx="0" cy="0"/>
        </a:xfrm>
      </p:grpSpPr>
      <p:sp>
        <p:nvSpPr>
          <p:cNvPr id="4" name="Title 5">
            <a:extLst>
              <a:ext uri="{FF2B5EF4-FFF2-40B4-BE49-F238E27FC236}">
                <a16:creationId xmlns:a16="http://schemas.microsoft.com/office/drawing/2014/main" id="{5066D2F0-CAAA-AFDF-08F9-2EEB98A02A26}"/>
              </a:ext>
            </a:extLst>
          </p:cNvPr>
          <p:cNvSpPr txBox="1">
            <a:spLocks/>
          </p:cNvSpPr>
          <p:nvPr/>
        </p:nvSpPr>
        <p:spPr>
          <a:xfrm>
            <a:off x="420624" y="2310683"/>
            <a:ext cx="5320677"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r>
              <a:rPr lang="en-US" dirty="0"/>
              <a:t>THE PATH </a:t>
            </a:r>
          </a:p>
          <a:p>
            <a:r>
              <a:rPr lang="en-US" dirty="0"/>
              <a:t>OF SUCCESS</a:t>
            </a:r>
          </a:p>
        </p:txBody>
      </p:sp>
      <p:pic>
        <p:nvPicPr>
          <p:cNvPr id="3" name="Picture 2">
            <a:extLst>
              <a:ext uri="{FF2B5EF4-FFF2-40B4-BE49-F238E27FC236}">
                <a16:creationId xmlns:a16="http://schemas.microsoft.com/office/drawing/2014/main" id="{CFAF3BBC-C335-B21C-EBF2-A887722F592A}"/>
              </a:ext>
            </a:extLst>
          </p:cNvPr>
          <p:cNvPicPr>
            <a:picLocks noChangeAspect="1"/>
          </p:cNvPicPr>
          <p:nvPr/>
        </p:nvPicPr>
        <p:blipFill>
          <a:blip r:embed="rId3"/>
          <a:stretch>
            <a:fillRect/>
          </a:stretch>
        </p:blipFill>
        <p:spPr>
          <a:xfrm>
            <a:off x="4644390" y="1554480"/>
            <a:ext cx="6278880" cy="3531870"/>
          </a:xfrm>
          <a:prstGeom prst="rect">
            <a:avLst/>
          </a:prstGeom>
          <a:ln w="41275">
            <a:solidFill>
              <a:schemeClr val="bg1"/>
            </a:solidFill>
          </a:ln>
          <a:effectLst>
            <a:outerShdw blurRad="50800" dist="38100" dir="2700000" algn="tl" rotWithShape="0">
              <a:prstClr val="black">
                <a:alpha val="40000"/>
              </a:prstClr>
            </a:outerShdw>
          </a:effectLst>
        </p:spPr>
      </p:pic>
      <p:pic>
        <p:nvPicPr>
          <p:cNvPr id="6" name="Graphic 5" descr="Play with solid fill">
            <a:extLst>
              <a:ext uri="{FF2B5EF4-FFF2-40B4-BE49-F238E27FC236}">
                <a16:creationId xmlns:a16="http://schemas.microsoft.com/office/drawing/2014/main" id="{5378D902-925F-1F9F-F2F1-A1FFDF67D2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39000" y="2863215"/>
            <a:ext cx="914400" cy="914400"/>
          </a:xfrm>
          <a:prstGeom prst="rect">
            <a:avLst/>
          </a:prstGeom>
        </p:spPr>
      </p:pic>
    </p:spTree>
    <p:extLst>
      <p:ext uri="{BB962C8B-B14F-4D97-AF65-F5344CB8AC3E}">
        <p14:creationId xmlns:p14="http://schemas.microsoft.com/office/powerpoint/2010/main" val="3594053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3B7720E1-7DFC-3D4D-C265-6B2E83F9BCFC}"/>
              </a:ext>
            </a:extLst>
          </p:cNvPr>
          <p:cNvSpPr txBox="1">
            <a:spLocks/>
          </p:cNvSpPr>
          <p:nvPr/>
        </p:nvSpPr>
        <p:spPr>
          <a:xfrm>
            <a:off x="429437" y="1924349"/>
            <a:ext cx="5320677"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r>
              <a:rPr lang="en-US" dirty="0"/>
              <a:t>BEHIND EVERY NUMBER IS A </a:t>
            </a:r>
            <a:r>
              <a:rPr lang="en-US" sz="6800" dirty="0"/>
              <a:t>NEIGHBOR</a:t>
            </a:r>
          </a:p>
        </p:txBody>
      </p:sp>
      <p:pic>
        <p:nvPicPr>
          <p:cNvPr id="7" name="Picture 6">
            <a:extLst>
              <a:ext uri="{FF2B5EF4-FFF2-40B4-BE49-F238E27FC236}">
                <a16:creationId xmlns:a16="http://schemas.microsoft.com/office/drawing/2014/main" id="{D84C0C23-3C3A-AEDC-2950-7DD0DBF678E0}"/>
              </a:ext>
            </a:extLst>
          </p:cNvPr>
          <p:cNvPicPr>
            <a:picLocks noChangeAspect="1"/>
          </p:cNvPicPr>
          <p:nvPr/>
        </p:nvPicPr>
        <p:blipFill>
          <a:blip r:embed="rId3"/>
          <a:stretch>
            <a:fillRect/>
          </a:stretch>
        </p:blipFill>
        <p:spPr>
          <a:xfrm>
            <a:off x="4682490" y="1588770"/>
            <a:ext cx="6096000" cy="3429000"/>
          </a:xfrm>
          <a:prstGeom prst="rect">
            <a:avLst/>
          </a:prstGeom>
          <a:ln w="50800">
            <a:solidFill>
              <a:schemeClr val="bg1"/>
            </a:solidFill>
          </a:ln>
        </p:spPr>
      </p:pic>
      <p:pic>
        <p:nvPicPr>
          <p:cNvPr id="9" name="Graphic 8" descr="Play with solid fill">
            <a:extLst>
              <a:ext uri="{FF2B5EF4-FFF2-40B4-BE49-F238E27FC236}">
                <a16:creationId xmlns:a16="http://schemas.microsoft.com/office/drawing/2014/main" id="{1CDE0A89-7F91-DEC0-3577-884BE4D5CF7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73290" y="2846070"/>
            <a:ext cx="914400" cy="914400"/>
          </a:xfrm>
          <a:prstGeom prst="rect">
            <a:avLst/>
          </a:prstGeom>
        </p:spPr>
      </p:pic>
    </p:spTree>
    <p:extLst>
      <p:ext uri="{BB962C8B-B14F-4D97-AF65-F5344CB8AC3E}">
        <p14:creationId xmlns:p14="http://schemas.microsoft.com/office/powerpoint/2010/main" val="4272559178"/>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2EC8BDC3-28DF-04FA-DD02-5B7B4788F70E}"/>
            </a:ext>
          </a:extLst>
        </p:cNvPr>
        <p:cNvGrpSpPr/>
        <p:nvPr/>
      </p:nvGrpSpPr>
      <p:grpSpPr>
        <a:xfrm>
          <a:off x="0" y="0"/>
          <a:ext cx="0" cy="0"/>
          <a:chOff x="0" y="0"/>
          <a:chExt cx="0" cy="0"/>
        </a:xfrm>
      </p:grpSpPr>
      <p:pic>
        <p:nvPicPr>
          <p:cNvPr id="3" name="ALICE-Charlene_Short25MB">
            <a:hlinkClick r:id="" action="ppaction://media"/>
            <a:extLst>
              <a:ext uri="{FF2B5EF4-FFF2-40B4-BE49-F238E27FC236}">
                <a16:creationId xmlns:a16="http://schemas.microsoft.com/office/drawing/2014/main" id="{D1DABC40-9699-5C75-D83F-0873D57344A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765899728"/>
      </p:ext>
    </p:extLst>
  </p:cSld>
  <p:clrMapOvr>
    <a:masterClrMapping/>
  </p:clrMapOvr>
  <p:transition spd="slow" advClick="0" advTm="8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4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1275B-DF6B-9B35-AAA6-3323CD77CAD8}"/>
            </a:ext>
          </a:extLst>
        </p:cNvPr>
        <p:cNvGrpSpPr/>
        <p:nvPr/>
      </p:nvGrpSpPr>
      <p:grpSpPr>
        <a:xfrm>
          <a:off x="0" y="0"/>
          <a:ext cx="0" cy="0"/>
          <a:chOff x="0" y="0"/>
          <a:chExt cx="0" cy="0"/>
        </a:xfrm>
      </p:grpSpPr>
      <p:sp>
        <p:nvSpPr>
          <p:cNvPr id="4" name="Title 5">
            <a:extLst>
              <a:ext uri="{FF2B5EF4-FFF2-40B4-BE49-F238E27FC236}">
                <a16:creationId xmlns:a16="http://schemas.microsoft.com/office/drawing/2014/main" id="{842DF216-EC99-89D9-1B34-93A7457D7439}"/>
              </a:ext>
            </a:extLst>
          </p:cNvPr>
          <p:cNvSpPr txBox="1">
            <a:spLocks/>
          </p:cNvSpPr>
          <p:nvPr/>
        </p:nvSpPr>
        <p:spPr>
          <a:xfrm>
            <a:off x="429437" y="1924349"/>
            <a:ext cx="5320677"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r>
              <a:rPr lang="en-US" dirty="0"/>
              <a:t>BEHIND EVERY NUMBER IS A </a:t>
            </a:r>
            <a:r>
              <a:rPr lang="en-US" sz="6800" dirty="0"/>
              <a:t>NEIGHBOR</a:t>
            </a:r>
          </a:p>
        </p:txBody>
      </p:sp>
      <p:pic>
        <p:nvPicPr>
          <p:cNvPr id="7" name="Picture 6">
            <a:extLst>
              <a:ext uri="{FF2B5EF4-FFF2-40B4-BE49-F238E27FC236}">
                <a16:creationId xmlns:a16="http://schemas.microsoft.com/office/drawing/2014/main" id="{A49A8E98-59AA-7ECC-5606-39B45A5CD223}"/>
              </a:ext>
            </a:extLst>
          </p:cNvPr>
          <p:cNvPicPr>
            <a:picLocks noChangeAspect="1"/>
          </p:cNvPicPr>
          <p:nvPr/>
        </p:nvPicPr>
        <p:blipFill>
          <a:blip r:embed="rId3"/>
          <a:stretch>
            <a:fillRect/>
          </a:stretch>
        </p:blipFill>
        <p:spPr>
          <a:xfrm>
            <a:off x="4682490" y="1588770"/>
            <a:ext cx="6096000" cy="3429000"/>
          </a:xfrm>
          <a:prstGeom prst="rect">
            <a:avLst/>
          </a:prstGeom>
          <a:ln w="50800">
            <a:solidFill>
              <a:schemeClr val="bg1"/>
            </a:solidFill>
          </a:ln>
        </p:spPr>
      </p:pic>
      <p:pic>
        <p:nvPicPr>
          <p:cNvPr id="9" name="Graphic 8" descr="Play with solid fill">
            <a:extLst>
              <a:ext uri="{FF2B5EF4-FFF2-40B4-BE49-F238E27FC236}">
                <a16:creationId xmlns:a16="http://schemas.microsoft.com/office/drawing/2014/main" id="{F15822B4-ABF5-1453-2AD6-CB7F22C73D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73290" y="2846070"/>
            <a:ext cx="914400" cy="914400"/>
          </a:xfrm>
          <a:prstGeom prst="rect">
            <a:avLst/>
          </a:prstGeom>
        </p:spPr>
      </p:pic>
    </p:spTree>
    <p:extLst>
      <p:ext uri="{BB962C8B-B14F-4D97-AF65-F5344CB8AC3E}">
        <p14:creationId xmlns:p14="http://schemas.microsoft.com/office/powerpoint/2010/main" val="566605613"/>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4C2CB-0B89-14FA-BE05-685CA6CC4D46}"/>
            </a:ext>
          </a:extLst>
        </p:cNvPr>
        <p:cNvGrpSpPr/>
        <p:nvPr/>
      </p:nvGrpSpPr>
      <p:grpSpPr>
        <a:xfrm>
          <a:off x="0" y="0"/>
          <a:ext cx="0" cy="0"/>
          <a:chOff x="0" y="0"/>
          <a:chExt cx="0" cy="0"/>
        </a:xfrm>
      </p:grpSpPr>
      <p:sp>
        <p:nvSpPr>
          <p:cNvPr id="9" name="Arrow: Left 8">
            <a:extLst>
              <a:ext uri="{FF2B5EF4-FFF2-40B4-BE49-F238E27FC236}">
                <a16:creationId xmlns:a16="http://schemas.microsoft.com/office/drawing/2014/main" id="{F7F52DBA-59FF-E5A6-0973-3A881DD2C778}"/>
              </a:ext>
            </a:extLst>
          </p:cNvPr>
          <p:cNvSpPr/>
          <p:nvPr/>
        </p:nvSpPr>
        <p:spPr>
          <a:xfrm rot="13180627">
            <a:off x="5519258" y="3042152"/>
            <a:ext cx="2334127" cy="691989"/>
          </a:xfrm>
          <a:prstGeom prst="leftArrow">
            <a:avLst/>
          </a:prstGeom>
          <a:solidFill>
            <a:srgbClr val="FFB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Left 6">
            <a:extLst>
              <a:ext uri="{FF2B5EF4-FFF2-40B4-BE49-F238E27FC236}">
                <a16:creationId xmlns:a16="http://schemas.microsoft.com/office/drawing/2014/main" id="{BD50E633-B7EB-EEF5-7479-339E452EBF8C}"/>
              </a:ext>
            </a:extLst>
          </p:cNvPr>
          <p:cNvSpPr/>
          <p:nvPr/>
        </p:nvSpPr>
        <p:spPr>
          <a:xfrm rot="19250688">
            <a:off x="4355876" y="3098208"/>
            <a:ext cx="2334127" cy="691989"/>
          </a:xfrm>
          <a:prstGeom prst="leftArrow">
            <a:avLst/>
          </a:prstGeom>
          <a:solidFill>
            <a:srgbClr val="FFB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Left 4">
            <a:extLst>
              <a:ext uri="{FF2B5EF4-FFF2-40B4-BE49-F238E27FC236}">
                <a16:creationId xmlns:a16="http://schemas.microsoft.com/office/drawing/2014/main" id="{F4AC354C-2026-CC96-215E-00D79652B534}"/>
              </a:ext>
            </a:extLst>
          </p:cNvPr>
          <p:cNvSpPr/>
          <p:nvPr/>
        </p:nvSpPr>
        <p:spPr>
          <a:xfrm rot="10111181">
            <a:off x="6561277" y="2154120"/>
            <a:ext cx="2334127" cy="691989"/>
          </a:xfrm>
          <a:prstGeom prst="leftArrow">
            <a:avLst/>
          </a:prstGeom>
          <a:solidFill>
            <a:srgbClr val="FFB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rrow: Left 1">
            <a:extLst>
              <a:ext uri="{FF2B5EF4-FFF2-40B4-BE49-F238E27FC236}">
                <a16:creationId xmlns:a16="http://schemas.microsoft.com/office/drawing/2014/main" id="{E695368E-710E-9B25-7CCA-14CCC58EFB5C}"/>
              </a:ext>
            </a:extLst>
          </p:cNvPr>
          <p:cNvSpPr/>
          <p:nvPr/>
        </p:nvSpPr>
        <p:spPr>
          <a:xfrm rot="729600">
            <a:off x="3119347" y="2143825"/>
            <a:ext cx="2334127" cy="691989"/>
          </a:xfrm>
          <a:prstGeom prst="leftArrow">
            <a:avLst/>
          </a:prstGeom>
          <a:solidFill>
            <a:srgbClr val="FFB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itle 3">
            <a:extLst>
              <a:ext uri="{FF2B5EF4-FFF2-40B4-BE49-F238E27FC236}">
                <a16:creationId xmlns:a16="http://schemas.microsoft.com/office/drawing/2014/main" id="{21560836-A4CD-3CDF-81A1-ACAE3B8ACF29}"/>
              </a:ext>
            </a:extLst>
          </p:cNvPr>
          <p:cNvSpPr txBox="1">
            <a:spLocks/>
          </p:cNvSpPr>
          <p:nvPr/>
        </p:nvSpPr>
        <p:spPr>
          <a:xfrm>
            <a:off x="742038" y="224246"/>
            <a:ext cx="10441602"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dirty="0"/>
              <a:t>UNITED IS THE PATHWAY TO POTENTIAL</a:t>
            </a:r>
          </a:p>
        </p:txBody>
      </p:sp>
      <p:pic>
        <p:nvPicPr>
          <p:cNvPr id="50" name="Picture 49">
            <a:extLst>
              <a:ext uri="{FF2B5EF4-FFF2-40B4-BE49-F238E27FC236}">
                <a16:creationId xmlns:a16="http://schemas.microsoft.com/office/drawing/2014/main" id="{CD3C69D2-7DE9-A47C-D49C-B14003FEE713}"/>
              </a:ext>
            </a:extLst>
          </p:cNvPr>
          <p:cNvPicPr>
            <a:picLocks noChangeAspect="1"/>
          </p:cNvPicPr>
          <p:nvPr/>
        </p:nvPicPr>
        <p:blipFill>
          <a:blip r:embed="rId3"/>
          <a:stretch>
            <a:fillRect/>
          </a:stretch>
        </p:blipFill>
        <p:spPr>
          <a:xfrm flipH="1">
            <a:off x="5097847" y="1989796"/>
            <a:ext cx="1984274" cy="1816007"/>
          </a:xfrm>
          <a:prstGeom prst="rect">
            <a:avLst/>
          </a:prstGeom>
        </p:spPr>
      </p:pic>
      <p:sp>
        <p:nvSpPr>
          <p:cNvPr id="52" name="Flowchart: Connector 51">
            <a:extLst>
              <a:ext uri="{FF2B5EF4-FFF2-40B4-BE49-F238E27FC236}">
                <a16:creationId xmlns:a16="http://schemas.microsoft.com/office/drawing/2014/main" id="{D0FF8304-933F-5555-B060-E68FE2B656BA}"/>
              </a:ext>
            </a:extLst>
          </p:cNvPr>
          <p:cNvSpPr/>
          <p:nvPr/>
        </p:nvSpPr>
        <p:spPr>
          <a:xfrm>
            <a:off x="749388" y="1080984"/>
            <a:ext cx="2334127" cy="2334127"/>
          </a:xfrm>
          <a:prstGeom prst="flowChartConnector">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4" name="Flowchart: Connector 53">
            <a:extLst>
              <a:ext uri="{FF2B5EF4-FFF2-40B4-BE49-F238E27FC236}">
                <a16:creationId xmlns:a16="http://schemas.microsoft.com/office/drawing/2014/main" id="{3C536D60-70D7-1F9F-EEE8-28423AD0CF09}"/>
              </a:ext>
            </a:extLst>
          </p:cNvPr>
          <p:cNvSpPr/>
          <p:nvPr/>
        </p:nvSpPr>
        <p:spPr>
          <a:xfrm>
            <a:off x="8954931" y="1050325"/>
            <a:ext cx="2334127" cy="2334127"/>
          </a:xfrm>
          <a:prstGeom prst="flowChartConnector">
            <a:avLst/>
          </a:prstGeom>
          <a:solidFill>
            <a:srgbClr val="FFB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6" name="Flowchart: Connector 55">
            <a:extLst>
              <a:ext uri="{FF2B5EF4-FFF2-40B4-BE49-F238E27FC236}">
                <a16:creationId xmlns:a16="http://schemas.microsoft.com/office/drawing/2014/main" id="{E51D9ECF-55CF-0008-F9AD-242E7A7EDEB4}"/>
              </a:ext>
            </a:extLst>
          </p:cNvPr>
          <p:cNvSpPr/>
          <p:nvPr/>
        </p:nvSpPr>
        <p:spPr>
          <a:xfrm>
            <a:off x="7339921" y="3786323"/>
            <a:ext cx="2334127" cy="2334127"/>
          </a:xfrm>
          <a:prstGeom prst="flowChartConnector">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8" name="Flowchart: Connector 57">
            <a:extLst>
              <a:ext uri="{FF2B5EF4-FFF2-40B4-BE49-F238E27FC236}">
                <a16:creationId xmlns:a16="http://schemas.microsoft.com/office/drawing/2014/main" id="{3E192A3D-6027-A375-70A9-FA3ADD053976}"/>
              </a:ext>
            </a:extLst>
          </p:cNvPr>
          <p:cNvSpPr/>
          <p:nvPr/>
        </p:nvSpPr>
        <p:spPr>
          <a:xfrm>
            <a:off x="2488250" y="3791305"/>
            <a:ext cx="2334127" cy="2334127"/>
          </a:xfrm>
          <a:prstGeom prst="flowChartConnector">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pic>
        <p:nvPicPr>
          <p:cNvPr id="60" name="Picture 59">
            <a:extLst>
              <a:ext uri="{FF2B5EF4-FFF2-40B4-BE49-F238E27FC236}">
                <a16:creationId xmlns:a16="http://schemas.microsoft.com/office/drawing/2014/main" id="{03641456-CA78-3CF4-BDFF-7E9BC3CCED79}"/>
              </a:ext>
            </a:extLst>
          </p:cNvPr>
          <p:cNvPicPr>
            <a:picLocks noChangeAspect="1"/>
          </p:cNvPicPr>
          <p:nvPr/>
        </p:nvPicPr>
        <p:blipFill>
          <a:blip r:embed="rId4"/>
          <a:stretch>
            <a:fillRect/>
          </a:stretch>
        </p:blipFill>
        <p:spPr>
          <a:xfrm>
            <a:off x="749388" y="1129110"/>
            <a:ext cx="2345369" cy="2237873"/>
          </a:xfrm>
          <a:prstGeom prst="rect">
            <a:avLst/>
          </a:prstGeom>
        </p:spPr>
      </p:pic>
      <p:pic>
        <p:nvPicPr>
          <p:cNvPr id="62" name="Picture 61">
            <a:extLst>
              <a:ext uri="{FF2B5EF4-FFF2-40B4-BE49-F238E27FC236}">
                <a16:creationId xmlns:a16="http://schemas.microsoft.com/office/drawing/2014/main" id="{113CDC66-76AF-32A0-B3E6-E876B27FD38A}"/>
              </a:ext>
            </a:extLst>
          </p:cNvPr>
          <p:cNvPicPr>
            <a:picLocks noChangeAspect="1"/>
          </p:cNvPicPr>
          <p:nvPr/>
        </p:nvPicPr>
        <p:blipFill>
          <a:blip r:embed="rId5"/>
          <a:stretch>
            <a:fillRect/>
          </a:stretch>
        </p:blipFill>
        <p:spPr>
          <a:xfrm>
            <a:off x="2500282" y="3838461"/>
            <a:ext cx="2347892" cy="2240280"/>
          </a:xfrm>
          <a:prstGeom prst="rect">
            <a:avLst/>
          </a:prstGeom>
        </p:spPr>
      </p:pic>
      <p:pic>
        <p:nvPicPr>
          <p:cNvPr id="64" name="Picture 63">
            <a:extLst>
              <a:ext uri="{FF2B5EF4-FFF2-40B4-BE49-F238E27FC236}">
                <a16:creationId xmlns:a16="http://schemas.microsoft.com/office/drawing/2014/main" id="{27FC24D8-BEF1-96EE-471E-5D80F2C769E4}"/>
              </a:ext>
            </a:extLst>
          </p:cNvPr>
          <p:cNvPicPr>
            <a:picLocks noChangeAspect="1"/>
          </p:cNvPicPr>
          <p:nvPr/>
        </p:nvPicPr>
        <p:blipFill>
          <a:blip r:embed="rId6"/>
          <a:stretch>
            <a:fillRect/>
          </a:stretch>
        </p:blipFill>
        <p:spPr>
          <a:xfrm>
            <a:off x="8946064" y="1093016"/>
            <a:ext cx="2367058" cy="2258568"/>
          </a:xfrm>
          <a:prstGeom prst="rect">
            <a:avLst/>
          </a:prstGeom>
        </p:spPr>
      </p:pic>
      <p:pic>
        <p:nvPicPr>
          <p:cNvPr id="66" name="Picture 65">
            <a:extLst>
              <a:ext uri="{FF2B5EF4-FFF2-40B4-BE49-F238E27FC236}">
                <a16:creationId xmlns:a16="http://schemas.microsoft.com/office/drawing/2014/main" id="{A2F34E35-9228-5B10-58B8-0D459DBC5E37}"/>
              </a:ext>
            </a:extLst>
          </p:cNvPr>
          <p:cNvPicPr>
            <a:picLocks noChangeAspect="1"/>
          </p:cNvPicPr>
          <p:nvPr/>
        </p:nvPicPr>
        <p:blipFill>
          <a:blip r:embed="rId7"/>
          <a:stretch>
            <a:fillRect/>
          </a:stretch>
        </p:blipFill>
        <p:spPr>
          <a:xfrm>
            <a:off x="7339921" y="3819191"/>
            <a:ext cx="2367058" cy="2258568"/>
          </a:xfrm>
          <a:prstGeom prst="rect">
            <a:avLst/>
          </a:prstGeom>
        </p:spPr>
      </p:pic>
      <p:sp>
        <p:nvSpPr>
          <p:cNvPr id="85" name="Rectangle 84">
            <a:extLst>
              <a:ext uri="{FF2B5EF4-FFF2-40B4-BE49-F238E27FC236}">
                <a16:creationId xmlns:a16="http://schemas.microsoft.com/office/drawing/2014/main" id="{F67E3401-F5B8-BE17-8793-74CC4F824730}"/>
              </a:ext>
            </a:extLst>
          </p:cNvPr>
          <p:cNvSpPr/>
          <p:nvPr/>
        </p:nvSpPr>
        <p:spPr>
          <a:xfrm>
            <a:off x="489510" y="2967208"/>
            <a:ext cx="2942491" cy="422157"/>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itle 3">
            <a:extLst>
              <a:ext uri="{FF2B5EF4-FFF2-40B4-BE49-F238E27FC236}">
                <a16:creationId xmlns:a16="http://schemas.microsoft.com/office/drawing/2014/main" id="{50C63FB8-85E6-1876-1650-A10D5622AE60}"/>
              </a:ext>
            </a:extLst>
          </p:cNvPr>
          <p:cNvSpPr txBox="1">
            <a:spLocks/>
          </p:cNvSpPr>
          <p:nvPr/>
        </p:nvSpPr>
        <p:spPr>
          <a:xfrm>
            <a:off x="92741" y="3005062"/>
            <a:ext cx="3719179" cy="385001"/>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dirty="0"/>
              <a:t>EMPOWERING EMPLOYMENT</a:t>
            </a:r>
          </a:p>
        </p:txBody>
      </p:sp>
      <p:sp>
        <p:nvSpPr>
          <p:cNvPr id="87" name="Rectangle 86">
            <a:extLst>
              <a:ext uri="{FF2B5EF4-FFF2-40B4-BE49-F238E27FC236}">
                <a16:creationId xmlns:a16="http://schemas.microsoft.com/office/drawing/2014/main" id="{E56749FC-A08C-0194-6FA4-31C617A9A548}"/>
              </a:ext>
            </a:extLst>
          </p:cNvPr>
          <p:cNvSpPr/>
          <p:nvPr/>
        </p:nvSpPr>
        <p:spPr>
          <a:xfrm>
            <a:off x="2153356" y="5643742"/>
            <a:ext cx="2942491" cy="460503"/>
          </a:xfrm>
          <a:prstGeom prst="rect">
            <a:avLst/>
          </a:prstGeom>
          <a:solidFill>
            <a:srgbClr val="2129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itle 3">
            <a:extLst>
              <a:ext uri="{FF2B5EF4-FFF2-40B4-BE49-F238E27FC236}">
                <a16:creationId xmlns:a16="http://schemas.microsoft.com/office/drawing/2014/main" id="{602A0AE7-7105-9BB8-CB3D-37B88BB7535A}"/>
              </a:ext>
            </a:extLst>
          </p:cNvPr>
          <p:cNvSpPr txBox="1">
            <a:spLocks/>
          </p:cNvSpPr>
          <p:nvPr/>
        </p:nvSpPr>
        <p:spPr>
          <a:xfrm>
            <a:off x="1763656" y="5689271"/>
            <a:ext cx="3719179" cy="385001"/>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dirty="0"/>
              <a:t>THRIVING NEXT GEN</a:t>
            </a:r>
          </a:p>
        </p:txBody>
      </p:sp>
      <p:sp>
        <p:nvSpPr>
          <p:cNvPr id="89" name="Rectangle 88">
            <a:extLst>
              <a:ext uri="{FF2B5EF4-FFF2-40B4-BE49-F238E27FC236}">
                <a16:creationId xmlns:a16="http://schemas.microsoft.com/office/drawing/2014/main" id="{E4877900-6ADD-3B4B-839A-3CB6741C7A0A}"/>
              </a:ext>
            </a:extLst>
          </p:cNvPr>
          <p:cNvSpPr/>
          <p:nvPr/>
        </p:nvSpPr>
        <p:spPr>
          <a:xfrm>
            <a:off x="6979131" y="5642102"/>
            <a:ext cx="2942491" cy="460503"/>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itle 3">
            <a:extLst>
              <a:ext uri="{FF2B5EF4-FFF2-40B4-BE49-F238E27FC236}">
                <a16:creationId xmlns:a16="http://schemas.microsoft.com/office/drawing/2014/main" id="{71B63236-CC2A-D9A8-EBBE-52836464894D}"/>
              </a:ext>
            </a:extLst>
          </p:cNvPr>
          <p:cNvSpPr txBox="1">
            <a:spLocks/>
          </p:cNvSpPr>
          <p:nvPr/>
        </p:nvSpPr>
        <p:spPr>
          <a:xfrm>
            <a:off x="6623524" y="5684660"/>
            <a:ext cx="3719179" cy="385001"/>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dirty="0"/>
              <a:t>SOCIAL STABILITY &amp; GROWTH</a:t>
            </a:r>
          </a:p>
        </p:txBody>
      </p:sp>
      <p:sp>
        <p:nvSpPr>
          <p:cNvPr id="91" name="Rectangle 90">
            <a:extLst>
              <a:ext uri="{FF2B5EF4-FFF2-40B4-BE49-F238E27FC236}">
                <a16:creationId xmlns:a16="http://schemas.microsoft.com/office/drawing/2014/main" id="{30E56AC8-8F3C-A74F-00DF-332611E2A8D0}"/>
              </a:ext>
            </a:extLst>
          </p:cNvPr>
          <p:cNvSpPr/>
          <p:nvPr/>
        </p:nvSpPr>
        <p:spPr>
          <a:xfrm>
            <a:off x="8648415" y="2928862"/>
            <a:ext cx="2942491" cy="460503"/>
          </a:xfrm>
          <a:prstGeom prst="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itle 3">
            <a:extLst>
              <a:ext uri="{FF2B5EF4-FFF2-40B4-BE49-F238E27FC236}">
                <a16:creationId xmlns:a16="http://schemas.microsoft.com/office/drawing/2014/main" id="{18D54552-1B67-B34E-97CF-A70EC5EAA4AF}"/>
              </a:ext>
            </a:extLst>
          </p:cNvPr>
          <p:cNvSpPr txBox="1">
            <a:spLocks/>
          </p:cNvSpPr>
          <p:nvPr/>
        </p:nvSpPr>
        <p:spPr>
          <a:xfrm>
            <a:off x="8238264" y="3005308"/>
            <a:ext cx="3719179" cy="385001"/>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dirty="0">
                <a:solidFill>
                  <a:schemeClr val="accent1"/>
                </a:solidFill>
              </a:rPr>
              <a:t>MENTAL HEALTH</a:t>
            </a:r>
          </a:p>
        </p:txBody>
      </p:sp>
      <p:sp>
        <p:nvSpPr>
          <p:cNvPr id="95" name="Title 3">
            <a:extLst>
              <a:ext uri="{FF2B5EF4-FFF2-40B4-BE49-F238E27FC236}">
                <a16:creationId xmlns:a16="http://schemas.microsoft.com/office/drawing/2014/main" id="{E19BEC2E-FAAC-9003-378D-9EEF73B4531F}"/>
              </a:ext>
            </a:extLst>
          </p:cNvPr>
          <p:cNvSpPr txBox="1">
            <a:spLocks/>
          </p:cNvSpPr>
          <p:nvPr/>
        </p:nvSpPr>
        <p:spPr>
          <a:xfrm>
            <a:off x="125457" y="3428784"/>
            <a:ext cx="3719179" cy="385001"/>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1600" b="0" dirty="0">
                <a:latin typeface="Palanquin" panose="020B0004020203020204" pitchFamily="34" charset="0"/>
                <a:cs typeface="Palanquin" panose="020B0004020203020204" pitchFamily="34" charset="0"/>
              </a:rPr>
              <a:t>Build skills &amp; remove barriers</a:t>
            </a:r>
          </a:p>
          <a:p>
            <a:pPr algn="ctr"/>
            <a:r>
              <a:rPr lang="en-US" sz="1600" b="0" dirty="0">
                <a:latin typeface="Palanquin" panose="020B0004020203020204" pitchFamily="34" charset="0"/>
                <a:cs typeface="Palanquin" panose="020B0004020203020204" pitchFamily="34" charset="0"/>
              </a:rPr>
              <a:t>to finding &amp; keeping a job</a:t>
            </a:r>
          </a:p>
        </p:txBody>
      </p:sp>
      <p:sp>
        <p:nvSpPr>
          <p:cNvPr id="97" name="Title 3">
            <a:extLst>
              <a:ext uri="{FF2B5EF4-FFF2-40B4-BE49-F238E27FC236}">
                <a16:creationId xmlns:a16="http://schemas.microsoft.com/office/drawing/2014/main" id="{7907A63B-CE46-7400-5495-F6A63B293D64}"/>
              </a:ext>
            </a:extLst>
          </p:cNvPr>
          <p:cNvSpPr txBox="1">
            <a:spLocks/>
          </p:cNvSpPr>
          <p:nvPr/>
        </p:nvSpPr>
        <p:spPr>
          <a:xfrm>
            <a:off x="8264821" y="3440281"/>
            <a:ext cx="3719179" cy="385001"/>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1600" b="0" dirty="0">
                <a:latin typeface="Palanquin" panose="020B0004020203020204" pitchFamily="34" charset="0"/>
                <a:cs typeface="Palanquin" panose="020B0004020203020204" pitchFamily="34" charset="0"/>
              </a:rPr>
              <a:t>Advocate for and improve</a:t>
            </a:r>
          </a:p>
          <a:p>
            <a:pPr algn="ctr"/>
            <a:r>
              <a:rPr lang="en-US" sz="1600" b="0" dirty="0">
                <a:latin typeface="Palanquin" panose="020B0004020203020204" pitchFamily="34" charset="0"/>
                <a:cs typeface="Palanquin" panose="020B0004020203020204" pitchFamily="34" charset="0"/>
              </a:rPr>
              <a:t>access to mental health</a:t>
            </a:r>
          </a:p>
        </p:txBody>
      </p:sp>
      <p:sp>
        <p:nvSpPr>
          <p:cNvPr id="99" name="Title 3">
            <a:extLst>
              <a:ext uri="{FF2B5EF4-FFF2-40B4-BE49-F238E27FC236}">
                <a16:creationId xmlns:a16="http://schemas.microsoft.com/office/drawing/2014/main" id="{C4C7AE71-A1BF-C73A-6562-EA708BE3C0F4}"/>
              </a:ext>
            </a:extLst>
          </p:cNvPr>
          <p:cNvSpPr txBox="1">
            <a:spLocks/>
          </p:cNvSpPr>
          <p:nvPr/>
        </p:nvSpPr>
        <p:spPr>
          <a:xfrm>
            <a:off x="6596424" y="6115480"/>
            <a:ext cx="3719179" cy="385001"/>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1600" b="0" dirty="0">
                <a:latin typeface="Palanquin" panose="020B0004020203020204" pitchFamily="34" charset="0"/>
                <a:cs typeface="Palanquin" panose="020B0004020203020204" pitchFamily="34" charset="0"/>
              </a:rPr>
              <a:t>Strengthen social networks &amp; life skills</a:t>
            </a:r>
          </a:p>
          <a:p>
            <a:pPr algn="ctr"/>
            <a:r>
              <a:rPr lang="en-US" sz="1600" b="0" dirty="0">
                <a:latin typeface="Palanquin" panose="020B0004020203020204" pitchFamily="34" charset="0"/>
                <a:cs typeface="Palanquin" panose="020B0004020203020204" pitchFamily="34" charset="0"/>
              </a:rPr>
              <a:t>to help people move toward stability</a:t>
            </a:r>
          </a:p>
          <a:p>
            <a:pPr algn="ctr"/>
            <a:endParaRPr lang="en-US" sz="1600" b="0" dirty="0">
              <a:latin typeface="Palanquin" panose="020B0004020203020204" pitchFamily="34" charset="0"/>
              <a:cs typeface="Palanquin" panose="020B0004020203020204" pitchFamily="34" charset="0"/>
            </a:endParaRPr>
          </a:p>
        </p:txBody>
      </p:sp>
      <p:sp>
        <p:nvSpPr>
          <p:cNvPr id="101" name="Title 3">
            <a:extLst>
              <a:ext uri="{FF2B5EF4-FFF2-40B4-BE49-F238E27FC236}">
                <a16:creationId xmlns:a16="http://schemas.microsoft.com/office/drawing/2014/main" id="{C986AC58-0647-D082-CBC6-CECF0DD49D9C}"/>
              </a:ext>
            </a:extLst>
          </p:cNvPr>
          <p:cNvSpPr txBox="1">
            <a:spLocks/>
          </p:cNvSpPr>
          <p:nvPr/>
        </p:nvSpPr>
        <p:spPr>
          <a:xfrm>
            <a:off x="1793022" y="6112165"/>
            <a:ext cx="3719179" cy="385001"/>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1600" b="0" dirty="0">
                <a:latin typeface="Palanquin" panose="020B0004020203020204" pitchFamily="34" charset="0"/>
                <a:cs typeface="Palanquin" panose="020B0004020203020204" pitchFamily="34" charset="0"/>
              </a:rPr>
              <a:t>Provide mentorship and the </a:t>
            </a:r>
          </a:p>
          <a:p>
            <a:pPr algn="ctr"/>
            <a:r>
              <a:rPr lang="en-US" sz="1600" b="0" dirty="0">
                <a:latin typeface="Palanquin" panose="020B0004020203020204" pitchFamily="34" charset="0"/>
                <a:cs typeface="Palanquin" panose="020B0004020203020204" pitchFamily="34" charset="0"/>
              </a:rPr>
              <a:t>support kids need to thrive</a:t>
            </a:r>
          </a:p>
        </p:txBody>
      </p:sp>
    </p:spTree>
    <p:extLst>
      <p:ext uri="{BB962C8B-B14F-4D97-AF65-F5344CB8AC3E}">
        <p14:creationId xmlns:p14="http://schemas.microsoft.com/office/powerpoint/2010/main" val="2698559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5FDCA-F378-F85D-31CA-560C5674A39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AE05D17-41E8-6171-E4FC-708CBAA36878}"/>
              </a:ext>
            </a:extLst>
          </p:cNvPr>
          <p:cNvPicPr>
            <a:picLocks noGrp="1" noRot="1" noChangeAspect="1" noMove="1" noResize="1" noEditPoints="1" noAdjustHandles="1" noChangeArrowheads="1" noChangeShapeType="1" noCrop="1"/>
          </p:cNvPicPr>
          <p:nvPr/>
        </p:nvPicPr>
        <p:blipFill>
          <a:blip r:embed="rId3">
            <a:alphaModFix amt="43000"/>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7DC67512-BA1B-AFE5-40A5-A3F7F60AA97C}"/>
              </a:ext>
            </a:extLst>
          </p:cNvPr>
          <p:cNvSpPr txBox="1">
            <a:spLocks/>
          </p:cNvSpPr>
          <p:nvPr/>
        </p:nvSpPr>
        <p:spPr>
          <a:xfrm>
            <a:off x="742038" y="500578"/>
            <a:ext cx="10441602"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dirty="0"/>
              <a:t>UNITED WAY PROGRAMS</a:t>
            </a:r>
          </a:p>
        </p:txBody>
      </p:sp>
      <p:pic>
        <p:nvPicPr>
          <p:cNvPr id="9" name="Picture 8">
            <a:extLst>
              <a:ext uri="{FF2B5EF4-FFF2-40B4-BE49-F238E27FC236}">
                <a16:creationId xmlns:a16="http://schemas.microsoft.com/office/drawing/2014/main" id="{985DE647-7EA1-3DF9-D69D-A0CEAF1DF658}"/>
              </a:ext>
            </a:extLst>
          </p:cNvPr>
          <p:cNvPicPr>
            <a:picLocks noChangeAspect="1"/>
          </p:cNvPicPr>
          <p:nvPr/>
        </p:nvPicPr>
        <p:blipFill>
          <a:blip r:embed="rId4"/>
          <a:stretch>
            <a:fillRect/>
          </a:stretch>
        </p:blipFill>
        <p:spPr>
          <a:xfrm>
            <a:off x="651498" y="1586840"/>
            <a:ext cx="2286000" cy="2286000"/>
          </a:xfrm>
          <a:prstGeom prst="rect">
            <a:avLst/>
          </a:prstGeom>
        </p:spPr>
      </p:pic>
      <p:sp>
        <p:nvSpPr>
          <p:cNvPr id="21" name="Title 3">
            <a:extLst>
              <a:ext uri="{FF2B5EF4-FFF2-40B4-BE49-F238E27FC236}">
                <a16:creationId xmlns:a16="http://schemas.microsoft.com/office/drawing/2014/main" id="{5B7796BE-98F4-F5F6-C9C4-CE8B0FE6B537}"/>
              </a:ext>
            </a:extLst>
          </p:cNvPr>
          <p:cNvSpPr txBox="1">
            <a:spLocks/>
          </p:cNvSpPr>
          <p:nvPr/>
        </p:nvSpPr>
        <p:spPr>
          <a:xfrm>
            <a:off x="338451" y="4035400"/>
            <a:ext cx="2786231" cy="659312"/>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4400" dirty="0"/>
              <a:t>VITA</a:t>
            </a:r>
          </a:p>
        </p:txBody>
      </p:sp>
      <p:sp>
        <p:nvSpPr>
          <p:cNvPr id="29" name="Title 3">
            <a:extLst>
              <a:ext uri="{FF2B5EF4-FFF2-40B4-BE49-F238E27FC236}">
                <a16:creationId xmlns:a16="http://schemas.microsoft.com/office/drawing/2014/main" id="{1BD42813-87B8-6B17-B705-72BFFC112E34}"/>
              </a:ext>
            </a:extLst>
          </p:cNvPr>
          <p:cNvSpPr txBox="1">
            <a:spLocks/>
          </p:cNvSpPr>
          <p:nvPr/>
        </p:nvSpPr>
        <p:spPr>
          <a:xfrm>
            <a:off x="349232" y="4901507"/>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VOLUNTEER INCOME TAX ASSISTANCE</a:t>
            </a:r>
          </a:p>
        </p:txBody>
      </p:sp>
    </p:spTree>
    <p:extLst>
      <p:ext uri="{BB962C8B-B14F-4D97-AF65-F5344CB8AC3E}">
        <p14:creationId xmlns:p14="http://schemas.microsoft.com/office/powerpoint/2010/main" val="58943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A2818-4FBE-03D8-9F13-361159C9BB0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8F531A4-5BE4-0F06-6AB9-F04467C7586E}"/>
              </a:ext>
            </a:extLst>
          </p:cNvPr>
          <p:cNvPicPr>
            <a:picLocks noGrp="1" noRot="1" noChangeAspect="1" noMove="1" noResize="1" noEditPoints="1" noAdjustHandles="1" noChangeArrowheads="1" noChangeShapeType="1" noCrop="1"/>
          </p:cNvPicPr>
          <p:nvPr/>
        </p:nvPicPr>
        <p:blipFill>
          <a:blip r:embed="rId3">
            <a:alphaModFix amt="43000"/>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21074A0F-B892-F19F-0E62-756DFF009C40}"/>
              </a:ext>
            </a:extLst>
          </p:cNvPr>
          <p:cNvSpPr txBox="1">
            <a:spLocks/>
          </p:cNvSpPr>
          <p:nvPr/>
        </p:nvSpPr>
        <p:spPr>
          <a:xfrm>
            <a:off x="742038" y="500578"/>
            <a:ext cx="10441602"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dirty="0"/>
              <a:t>UNITED WAY PROGRAMS</a:t>
            </a:r>
          </a:p>
        </p:txBody>
      </p:sp>
      <p:pic>
        <p:nvPicPr>
          <p:cNvPr id="6" name="Picture 5">
            <a:extLst>
              <a:ext uri="{FF2B5EF4-FFF2-40B4-BE49-F238E27FC236}">
                <a16:creationId xmlns:a16="http://schemas.microsoft.com/office/drawing/2014/main" id="{DD65628D-9098-E1F0-262E-264DBD4E30C5}"/>
              </a:ext>
            </a:extLst>
          </p:cNvPr>
          <p:cNvPicPr>
            <a:picLocks noChangeAspect="1"/>
          </p:cNvPicPr>
          <p:nvPr/>
        </p:nvPicPr>
        <p:blipFill>
          <a:blip r:embed="rId4"/>
          <a:stretch>
            <a:fillRect/>
          </a:stretch>
        </p:blipFill>
        <p:spPr>
          <a:xfrm>
            <a:off x="3450982" y="1586840"/>
            <a:ext cx="2286000" cy="2286000"/>
          </a:xfrm>
          <a:prstGeom prst="rect">
            <a:avLst/>
          </a:prstGeom>
        </p:spPr>
      </p:pic>
      <p:pic>
        <p:nvPicPr>
          <p:cNvPr id="9" name="Picture 8">
            <a:extLst>
              <a:ext uri="{FF2B5EF4-FFF2-40B4-BE49-F238E27FC236}">
                <a16:creationId xmlns:a16="http://schemas.microsoft.com/office/drawing/2014/main" id="{52BC59A7-5211-A5FD-BF9B-65503B43EEE7}"/>
              </a:ext>
            </a:extLst>
          </p:cNvPr>
          <p:cNvPicPr>
            <a:picLocks noChangeAspect="1"/>
          </p:cNvPicPr>
          <p:nvPr/>
        </p:nvPicPr>
        <p:blipFill>
          <a:blip r:embed="rId5"/>
          <a:stretch>
            <a:fillRect/>
          </a:stretch>
        </p:blipFill>
        <p:spPr>
          <a:xfrm>
            <a:off x="651498" y="1586840"/>
            <a:ext cx="2286000" cy="2286000"/>
          </a:xfrm>
          <a:prstGeom prst="rect">
            <a:avLst/>
          </a:prstGeom>
        </p:spPr>
      </p:pic>
      <p:sp>
        <p:nvSpPr>
          <p:cNvPr id="21" name="Title 3">
            <a:extLst>
              <a:ext uri="{FF2B5EF4-FFF2-40B4-BE49-F238E27FC236}">
                <a16:creationId xmlns:a16="http://schemas.microsoft.com/office/drawing/2014/main" id="{8556AE97-0EF5-D594-D232-32ADB70C3710}"/>
              </a:ext>
            </a:extLst>
          </p:cNvPr>
          <p:cNvSpPr txBox="1">
            <a:spLocks/>
          </p:cNvSpPr>
          <p:nvPr/>
        </p:nvSpPr>
        <p:spPr>
          <a:xfrm>
            <a:off x="338451" y="4035400"/>
            <a:ext cx="2786231" cy="659312"/>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4400" dirty="0"/>
              <a:t>VITA</a:t>
            </a:r>
          </a:p>
        </p:txBody>
      </p:sp>
      <p:sp>
        <p:nvSpPr>
          <p:cNvPr id="23" name="Title 3">
            <a:extLst>
              <a:ext uri="{FF2B5EF4-FFF2-40B4-BE49-F238E27FC236}">
                <a16:creationId xmlns:a16="http://schemas.microsoft.com/office/drawing/2014/main" id="{6508AE11-1D94-6083-EE05-D0C77CB45E7C}"/>
              </a:ext>
            </a:extLst>
          </p:cNvPr>
          <p:cNvSpPr txBox="1">
            <a:spLocks/>
          </p:cNvSpPr>
          <p:nvPr/>
        </p:nvSpPr>
        <p:spPr>
          <a:xfrm>
            <a:off x="3189213" y="4035400"/>
            <a:ext cx="2786231" cy="659312"/>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4400" dirty="0"/>
              <a:t>K-CAMP</a:t>
            </a:r>
          </a:p>
        </p:txBody>
      </p:sp>
      <p:sp>
        <p:nvSpPr>
          <p:cNvPr id="29" name="Title 3">
            <a:extLst>
              <a:ext uri="{FF2B5EF4-FFF2-40B4-BE49-F238E27FC236}">
                <a16:creationId xmlns:a16="http://schemas.microsoft.com/office/drawing/2014/main" id="{2FEB8AE0-5278-4898-330A-ECF732893BA5}"/>
              </a:ext>
            </a:extLst>
          </p:cNvPr>
          <p:cNvSpPr txBox="1">
            <a:spLocks/>
          </p:cNvSpPr>
          <p:nvPr/>
        </p:nvSpPr>
        <p:spPr>
          <a:xfrm>
            <a:off x="349232" y="4901507"/>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VOLUNTEER INCOME TAX ASSISTANCE</a:t>
            </a:r>
          </a:p>
        </p:txBody>
      </p:sp>
      <p:sp>
        <p:nvSpPr>
          <p:cNvPr id="31" name="Title 3">
            <a:extLst>
              <a:ext uri="{FF2B5EF4-FFF2-40B4-BE49-F238E27FC236}">
                <a16:creationId xmlns:a16="http://schemas.microsoft.com/office/drawing/2014/main" id="{1F5A4E9C-3759-EEF9-0FC6-CFA871306A00}"/>
              </a:ext>
            </a:extLst>
          </p:cNvPr>
          <p:cNvSpPr txBox="1">
            <a:spLocks/>
          </p:cNvSpPr>
          <p:nvPr/>
        </p:nvSpPr>
        <p:spPr>
          <a:xfrm>
            <a:off x="3113949" y="4913203"/>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KINDERGARTEN READINESS PROGRAM</a:t>
            </a:r>
          </a:p>
        </p:txBody>
      </p:sp>
    </p:spTree>
    <p:extLst>
      <p:ext uri="{BB962C8B-B14F-4D97-AF65-F5344CB8AC3E}">
        <p14:creationId xmlns:p14="http://schemas.microsoft.com/office/powerpoint/2010/main" val="336838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ED2B2-EEF5-352B-44E6-972F81CD909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7B8ABF9-5C5E-E140-91D4-88082DD3C408}"/>
              </a:ext>
            </a:extLst>
          </p:cNvPr>
          <p:cNvPicPr>
            <a:picLocks noGrp="1" noRot="1" noChangeAspect="1" noMove="1" noResize="1" noEditPoints="1" noAdjustHandles="1" noChangeArrowheads="1" noChangeShapeType="1" noCrop="1"/>
          </p:cNvPicPr>
          <p:nvPr/>
        </p:nvPicPr>
        <p:blipFill>
          <a:blip r:embed="rId3">
            <a:alphaModFix amt="43000"/>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3D965E87-256D-12E8-F4A4-5AAEC538B14B}"/>
              </a:ext>
            </a:extLst>
          </p:cNvPr>
          <p:cNvSpPr txBox="1">
            <a:spLocks/>
          </p:cNvSpPr>
          <p:nvPr/>
        </p:nvSpPr>
        <p:spPr>
          <a:xfrm>
            <a:off x="742038" y="500578"/>
            <a:ext cx="10441602"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dirty="0"/>
              <a:t>UNITED WAY PROGRAMS</a:t>
            </a:r>
          </a:p>
        </p:txBody>
      </p:sp>
      <p:pic>
        <p:nvPicPr>
          <p:cNvPr id="6" name="Picture 5">
            <a:extLst>
              <a:ext uri="{FF2B5EF4-FFF2-40B4-BE49-F238E27FC236}">
                <a16:creationId xmlns:a16="http://schemas.microsoft.com/office/drawing/2014/main" id="{E445703D-7CE0-4661-B9B5-9146212FAC38}"/>
              </a:ext>
            </a:extLst>
          </p:cNvPr>
          <p:cNvPicPr>
            <a:picLocks noChangeAspect="1"/>
          </p:cNvPicPr>
          <p:nvPr/>
        </p:nvPicPr>
        <p:blipFill>
          <a:blip r:embed="rId4"/>
          <a:stretch>
            <a:fillRect/>
          </a:stretch>
        </p:blipFill>
        <p:spPr>
          <a:xfrm>
            <a:off x="3450982" y="1586840"/>
            <a:ext cx="2286000" cy="2286000"/>
          </a:xfrm>
          <a:prstGeom prst="rect">
            <a:avLst/>
          </a:prstGeom>
        </p:spPr>
      </p:pic>
      <p:pic>
        <p:nvPicPr>
          <p:cNvPr id="9" name="Picture 8">
            <a:extLst>
              <a:ext uri="{FF2B5EF4-FFF2-40B4-BE49-F238E27FC236}">
                <a16:creationId xmlns:a16="http://schemas.microsoft.com/office/drawing/2014/main" id="{630EEEA8-764F-D6DD-D56A-D995D49CD7F6}"/>
              </a:ext>
            </a:extLst>
          </p:cNvPr>
          <p:cNvPicPr>
            <a:picLocks noChangeAspect="1"/>
          </p:cNvPicPr>
          <p:nvPr/>
        </p:nvPicPr>
        <p:blipFill>
          <a:blip r:embed="rId5"/>
          <a:stretch>
            <a:fillRect/>
          </a:stretch>
        </p:blipFill>
        <p:spPr>
          <a:xfrm>
            <a:off x="651498" y="1586840"/>
            <a:ext cx="2286000" cy="2286000"/>
          </a:xfrm>
          <a:prstGeom prst="rect">
            <a:avLst/>
          </a:prstGeom>
        </p:spPr>
      </p:pic>
      <p:pic>
        <p:nvPicPr>
          <p:cNvPr id="11" name="Picture 10">
            <a:extLst>
              <a:ext uri="{FF2B5EF4-FFF2-40B4-BE49-F238E27FC236}">
                <a16:creationId xmlns:a16="http://schemas.microsoft.com/office/drawing/2014/main" id="{C2AFD321-B569-DFE0-9D17-FDDE0A0C3CA2}"/>
              </a:ext>
            </a:extLst>
          </p:cNvPr>
          <p:cNvPicPr>
            <a:picLocks noChangeAspect="1"/>
          </p:cNvPicPr>
          <p:nvPr/>
        </p:nvPicPr>
        <p:blipFill>
          <a:blip r:embed="rId6"/>
          <a:stretch>
            <a:fillRect/>
          </a:stretch>
        </p:blipFill>
        <p:spPr>
          <a:xfrm>
            <a:off x="6405965" y="1586840"/>
            <a:ext cx="2286000" cy="2286000"/>
          </a:xfrm>
          <a:prstGeom prst="rect">
            <a:avLst/>
          </a:prstGeom>
        </p:spPr>
      </p:pic>
      <p:sp>
        <p:nvSpPr>
          <p:cNvPr id="21" name="Title 3">
            <a:extLst>
              <a:ext uri="{FF2B5EF4-FFF2-40B4-BE49-F238E27FC236}">
                <a16:creationId xmlns:a16="http://schemas.microsoft.com/office/drawing/2014/main" id="{80535B48-4229-8744-E084-97B7600360B0}"/>
              </a:ext>
            </a:extLst>
          </p:cNvPr>
          <p:cNvSpPr txBox="1">
            <a:spLocks/>
          </p:cNvSpPr>
          <p:nvPr/>
        </p:nvSpPr>
        <p:spPr>
          <a:xfrm>
            <a:off x="338451" y="4035400"/>
            <a:ext cx="2786231" cy="659312"/>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4400" dirty="0"/>
              <a:t>VITA</a:t>
            </a:r>
          </a:p>
        </p:txBody>
      </p:sp>
      <p:sp>
        <p:nvSpPr>
          <p:cNvPr id="23" name="Title 3">
            <a:extLst>
              <a:ext uri="{FF2B5EF4-FFF2-40B4-BE49-F238E27FC236}">
                <a16:creationId xmlns:a16="http://schemas.microsoft.com/office/drawing/2014/main" id="{2B6AD380-D1A5-C173-BEE0-04D643A865F2}"/>
              </a:ext>
            </a:extLst>
          </p:cNvPr>
          <p:cNvSpPr txBox="1">
            <a:spLocks/>
          </p:cNvSpPr>
          <p:nvPr/>
        </p:nvSpPr>
        <p:spPr>
          <a:xfrm>
            <a:off x="3189213" y="4035400"/>
            <a:ext cx="2786231" cy="659312"/>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4400" dirty="0"/>
              <a:t>K-CAMP</a:t>
            </a:r>
          </a:p>
        </p:txBody>
      </p:sp>
      <p:sp>
        <p:nvSpPr>
          <p:cNvPr id="25" name="Title 3">
            <a:extLst>
              <a:ext uri="{FF2B5EF4-FFF2-40B4-BE49-F238E27FC236}">
                <a16:creationId xmlns:a16="http://schemas.microsoft.com/office/drawing/2014/main" id="{F12426E9-EEB4-8512-FDBB-F5DF2EE324BD}"/>
              </a:ext>
            </a:extLst>
          </p:cNvPr>
          <p:cNvSpPr txBox="1">
            <a:spLocks/>
          </p:cNvSpPr>
          <p:nvPr/>
        </p:nvSpPr>
        <p:spPr>
          <a:xfrm>
            <a:off x="6155733" y="4035400"/>
            <a:ext cx="2786231" cy="659312"/>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4400" dirty="0"/>
              <a:t>AMPLIFY</a:t>
            </a:r>
          </a:p>
        </p:txBody>
      </p:sp>
      <p:sp>
        <p:nvSpPr>
          <p:cNvPr id="29" name="Title 3">
            <a:extLst>
              <a:ext uri="{FF2B5EF4-FFF2-40B4-BE49-F238E27FC236}">
                <a16:creationId xmlns:a16="http://schemas.microsoft.com/office/drawing/2014/main" id="{7B2596AA-3087-C088-F188-EC130FF25E09}"/>
              </a:ext>
            </a:extLst>
          </p:cNvPr>
          <p:cNvSpPr txBox="1">
            <a:spLocks/>
          </p:cNvSpPr>
          <p:nvPr/>
        </p:nvSpPr>
        <p:spPr>
          <a:xfrm>
            <a:off x="349232" y="4901507"/>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VOLUNTEER INCOME TAX ASSISTANCE</a:t>
            </a:r>
          </a:p>
        </p:txBody>
      </p:sp>
      <p:sp>
        <p:nvSpPr>
          <p:cNvPr id="31" name="Title 3">
            <a:extLst>
              <a:ext uri="{FF2B5EF4-FFF2-40B4-BE49-F238E27FC236}">
                <a16:creationId xmlns:a16="http://schemas.microsoft.com/office/drawing/2014/main" id="{DE116FA8-8F90-59AC-BE22-FE9036026168}"/>
              </a:ext>
            </a:extLst>
          </p:cNvPr>
          <p:cNvSpPr txBox="1">
            <a:spLocks/>
          </p:cNvSpPr>
          <p:nvPr/>
        </p:nvSpPr>
        <p:spPr>
          <a:xfrm>
            <a:off x="3113949" y="4913203"/>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KINDERGARTEN READINESS PROGRAM</a:t>
            </a:r>
          </a:p>
        </p:txBody>
      </p:sp>
      <p:sp>
        <p:nvSpPr>
          <p:cNvPr id="35" name="Title 3">
            <a:extLst>
              <a:ext uri="{FF2B5EF4-FFF2-40B4-BE49-F238E27FC236}">
                <a16:creationId xmlns:a16="http://schemas.microsoft.com/office/drawing/2014/main" id="{CFB418A0-14DE-DCF9-6D73-A4E92CD9E2BB}"/>
              </a:ext>
            </a:extLst>
          </p:cNvPr>
          <p:cNvSpPr txBox="1">
            <a:spLocks/>
          </p:cNvSpPr>
          <p:nvPr/>
        </p:nvSpPr>
        <p:spPr>
          <a:xfrm>
            <a:off x="6082811" y="4913203"/>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OUTREACH AND COMMUNITY BUILDING</a:t>
            </a:r>
          </a:p>
        </p:txBody>
      </p:sp>
    </p:spTree>
    <p:extLst>
      <p:ext uri="{BB962C8B-B14F-4D97-AF65-F5344CB8AC3E}">
        <p14:creationId xmlns:p14="http://schemas.microsoft.com/office/powerpoint/2010/main" val="41674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E7ED6-996F-996D-6003-2ADD38E9FAB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EAA6D85-E7D1-C0B0-AEA3-6511919CB8AA}"/>
              </a:ext>
            </a:extLst>
          </p:cNvPr>
          <p:cNvPicPr>
            <a:picLocks noGrp="1" noRot="1" noChangeAspect="1" noMove="1" noResize="1" noEditPoints="1" noAdjustHandles="1" noChangeArrowheads="1" noChangeShapeType="1" noCrop="1"/>
          </p:cNvPicPr>
          <p:nvPr/>
        </p:nvPicPr>
        <p:blipFill>
          <a:blip r:embed="rId3">
            <a:alphaModFix amt="43000"/>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4409EA4C-7015-170A-477D-9B2BC113E387}"/>
              </a:ext>
            </a:extLst>
          </p:cNvPr>
          <p:cNvSpPr txBox="1">
            <a:spLocks/>
          </p:cNvSpPr>
          <p:nvPr/>
        </p:nvSpPr>
        <p:spPr>
          <a:xfrm>
            <a:off x="742038" y="500578"/>
            <a:ext cx="10441602"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dirty="0"/>
              <a:t>UNITED WAY PROGRAMS</a:t>
            </a:r>
          </a:p>
        </p:txBody>
      </p:sp>
      <p:pic>
        <p:nvPicPr>
          <p:cNvPr id="3" name="Picture 2">
            <a:extLst>
              <a:ext uri="{FF2B5EF4-FFF2-40B4-BE49-F238E27FC236}">
                <a16:creationId xmlns:a16="http://schemas.microsoft.com/office/drawing/2014/main" id="{2BA60617-E4C1-9E00-7CA4-5B02BCE4CEFE}"/>
              </a:ext>
            </a:extLst>
          </p:cNvPr>
          <p:cNvPicPr>
            <a:picLocks noChangeAspect="1"/>
          </p:cNvPicPr>
          <p:nvPr/>
        </p:nvPicPr>
        <p:blipFill>
          <a:blip r:embed="rId4"/>
          <a:stretch>
            <a:fillRect/>
          </a:stretch>
        </p:blipFill>
        <p:spPr>
          <a:xfrm>
            <a:off x="9332917" y="1586840"/>
            <a:ext cx="2286000" cy="2286000"/>
          </a:xfrm>
          <a:prstGeom prst="rect">
            <a:avLst/>
          </a:prstGeom>
        </p:spPr>
      </p:pic>
      <p:pic>
        <p:nvPicPr>
          <p:cNvPr id="6" name="Picture 5">
            <a:extLst>
              <a:ext uri="{FF2B5EF4-FFF2-40B4-BE49-F238E27FC236}">
                <a16:creationId xmlns:a16="http://schemas.microsoft.com/office/drawing/2014/main" id="{34613541-3C91-B66C-077F-D9FF7E1F404D}"/>
              </a:ext>
            </a:extLst>
          </p:cNvPr>
          <p:cNvPicPr>
            <a:picLocks noChangeAspect="1"/>
          </p:cNvPicPr>
          <p:nvPr/>
        </p:nvPicPr>
        <p:blipFill>
          <a:blip r:embed="rId5"/>
          <a:stretch>
            <a:fillRect/>
          </a:stretch>
        </p:blipFill>
        <p:spPr>
          <a:xfrm>
            <a:off x="3450982" y="1586840"/>
            <a:ext cx="2286000" cy="2286000"/>
          </a:xfrm>
          <a:prstGeom prst="rect">
            <a:avLst/>
          </a:prstGeom>
        </p:spPr>
      </p:pic>
      <p:pic>
        <p:nvPicPr>
          <p:cNvPr id="9" name="Picture 8">
            <a:extLst>
              <a:ext uri="{FF2B5EF4-FFF2-40B4-BE49-F238E27FC236}">
                <a16:creationId xmlns:a16="http://schemas.microsoft.com/office/drawing/2014/main" id="{3736E96D-0DC3-01FD-58E1-C6D8EFB25A50}"/>
              </a:ext>
            </a:extLst>
          </p:cNvPr>
          <p:cNvPicPr>
            <a:picLocks noChangeAspect="1"/>
          </p:cNvPicPr>
          <p:nvPr/>
        </p:nvPicPr>
        <p:blipFill>
          <a:blip r:embed="rId6"/>
          <a:stretch>
            <a:fillRect/>
          </a:stretch>
        </p:blipFill>
        <p:spPr>
          <a:xfrm>
            <a:off x="651498" y="1586840"/>
            <a:ext cx="2286000" cy="2286000"/>
          </a:xfrm>
          <a:prstGeom prst="rect">
            <a:avLst/>
          </a:prstGeom>
        </p:spPr>
      </p:pic>
      <p:pic>
        <p:nvPicPr>
          <p:cNvPr id="11" name="Picture 10">
            <a:extLst>
              <a:ext uri="{FF2B5EF4-FFF2-40B4-BE49-F238E27FC236}">
                <a16:creationId xmlns:a16="http://schemas.microsoft.com/office/drawing/2014/main" id="{69BD4A56-3DC8-9FB5-B43B-AC042A971EEE}"/>
              </a:ext>
            </a:extLst>
          </p:cNvPr>
          <p:cNvPicPr>
            <a:picLocks noChangeAspect="1"/>
          </p:cNvPicPr>
          <p:nvPr/>
        </p:nvPicPr>
        <p:blipFill>
          <a:blip r:embed="rId7"/>
          <a:stretch>
            <a:fillRect/>
          </a:stretch>
        </p:blipFill>
        <p:spPr>
          <a:xfrm>
            <a:off x="6405965" y="1586840"/>
            <a:ext cx="2286000" cy="2286000"/>
          </a:xfrm>
          <a:prstGeom prst="rect">
            <a:avLst/>
          </a:prstGeom>
        </p:spPr>
      </p:pic>
      <p:sp>
        <p:nvSpPr>
          <p:cNvPr id="21" name="Title 3">
            <a:extLst>
              <a:ext uri="{FF2B5EF4-FFF2-40B4-BE49-F238E27FC236}">
                <a16:creationId xmlns:a16="http://schemas.microsoft.com/office/drawing/2014/main" id="{5EBFFD5E-F016-A868-9FD9-9C60A0517895}"/>
              </a:ext>
            </a:extLst>
          </p:cNvPr>
          <p:cNvSpPr txBox="1">
            <a:spLocks/>
          </p:cNvSpPr>
          <p:nvPr/>
        </p:nvSpPr>
        <p:spPr>
          <a:xfrm>
            <a:off x="338451" y="4035400"/>
            <a:ext cx="2786231" cy="659312"/>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4400" dirty="0"/>
              <a:t>VITA</a:t>
            </a:r>
          </a:p>
        </p:txBody>
      </p:sp>
      <p:sp>
        <p:nvSpPr>
          <p:cNvPr id="23" name="Title 3">
            <a:extLst>
              <a:ext uri="{FF2B5EF4-FFF2-40B4-BE49-F238E27FC236}">
                <a16:creationId xmlns:a16="http://schemas.microsoft.com/office/drawing/2014/main" id="{6A2B137D-7CFA-4809-A34E-6EFE18164068}"/>
              </a:ext>
            </a:extLst>
          </p:cNvPr>
          <p:cNvSpPr txBox="1">
            <a:spLocks/>
          </p:cNvSpPr>
          <p:nvPr/>
        </p:nvSpPr>
        <p:spPr>
          <a:xfrm>
            <a:off x="3189213" y="4035400"/>
            <a:ext cx="2786231" cy="659312"/>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4400" dirty="0"/>
              <a:t>K-CAMP</a:t>
            </a:r>
          </a:p>
        </p:txBody>
      </p:sp>
      <p:sp>
        <p:nvSpPr>
          <p:cNvPr id="25" name="Title 3">
            <a:extLst>
              <a:ext uri="{FF2B5EF4-FFF2-40B4-BE49-F238E27FC236}">
                <a16:creationId xmlns:a16="http://schemas.microsoft.com/office/drawing/2014/main" id="{FF4C60E9-F9DF-A24D-008C-81560401D031}"/>
              </a:ext>
            </a:extLst>
          </p:cNvPr>
          <p:cNvSpPr txBox="1">
            <a:spLocks/>
          </p:cNvSpPr>
          <p:nvPr/>
        </p:nvSpPr>
        <p:spPr>
          <a:xfrm>
            <a:off x="6155733" y="4035400"/>
            <a:ext cx="2786231" cy="659312"/>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4400" dirty="0"/>
              <a:t>AMPLIFY</a:t>
            </a:r>
          </a:p>
        </p:txBody>
      </p:sp>
      <p:sp>
        <p:nvSpPr>
          <p:cNvPr id="27" name="Title 3">
            <a:extLst>
              <a:ext uri="{FF2B5EF4-FFF2-40B4-BE49-F238E27FC236}">
                <a16:creationId xmlns:a16="http://schemas.microsoft.com/office/drawing/2014/main" id="{BDD3964A-C613-476D-EE29-CDBAEA194B45}"/>
              </a:ext>
            </a:extLst>
          </p:cNvPr>
          <p:cNvSpPr txBox="1">
            <a:spLocks/>
          </p:cNvSpPr>
          <p:nvPr/>
        </p:nvSpPr>
        <p:spPr>
          <a:xfrm>
            <a:off x="8907099" y="3883000"/>
            <a:ext cx="3116907" cy="1237943"/>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3300" dirty="0"/>
              <a:t>IMAGINATION LIBRARY</a:t>
            </a:r>
          </a:p>
        </p:txBody>
      </p:sp>
      <p:sp>
        <p:nvSpPr>
          <p:cNvPr id="29" name="Title 3">
            <a:extLst>
              <a:ext uri="{FF2B5EF4-FFF2-40B4-BE49-F238E27FC236}">
                <a16:creationId xmlns:a16="http://schemas.microsoft.com/office/drawing/2014/main" id="{D656A3F4-2B48-7363-D28D-080858EF5039}"/>
              </a:ext>
            </a:extLst>
          </p:cNvPr>
          <p:cNvSpPr txBox="1">
            <a:spLocks/>
          </p:cNvSpPr>
          <p:nvPr/>
        </p:nvSpPr>
        <p:spPr>
          <a:xfrm>
            <a:off x="349232" y="4901507"/>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VOLUNTEER INCOME TAX ASSISTANCE</a:t>
            </a:r>
          </a:p>
        </p:txBody>
      </p:sp>
      <p:sp>
        <p:nvSpPr>
          <p:cNvPr id="31" name="Title 3">
            <a:extLst>
              <a:ext uri="{FF2B5EF4-FFF2-40B4-BE49-F238E27FC236}">
                <a16:creationId xmlns:a16="http://schemas.microsoft.com/office/drawing/2014/main" id="{C2B7AD2C-B66C-F7B9-702F-BABE27EB90D0}"/>
              </a:ext>
            </a:extLst>
          </p:cNvPr>
          <p:cNvSpPr txBox="1">
            <a:spLocks/>
          </p:cNvSpPr>
          <p:nvPr/>
        </p:nvSpPr>
        <p:spPr>
          <a:xfrm>
            <a:off x="3113949" y="4913203"/>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KINDERGARTEN READINESS PROGRAM</a:t>
            </a:r>
          </a:p>
        </p:txBody>
      </p:sp>
      <p:sp>
        <p:nvSpPr>
          <p:cNvPr id="35" name="Title 3">
            <a:extLst>
              <a:ext uri="{FF2B5EF4-FFF2-40B4-BE49-F238E27FC236}">
                <a16:creationId xmlns:a16="http://schemas.microsoft.com/office/drawing/2014/main" id="{63AB2A15-0536-7D23-D8C7-57357FFFB2ED}"/>
              </a:ext>
            </a:extLst>
          </p:cNvPr>
          <p:cNvSpPr txBox="1">
            <a:spLocks/>
          </p:cNvSpPr>
          <p:nvPr/>
        </p:nvSpPr>
        <p:spPr>
          <a:xfrm>
            <a:off x="6082811" y="4913203"/>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OUTREACH AND COMMUNITY BUILDING</a:t>
            </a:r>
          </a:p>
        </p:txBody>
      </p:sp>
      <p:sp>
        <p:nvSpPr>
          <p:cNvPr id="37" name="Title 3">
            <a:extLst>
              <a:ext uri="{FF2B5EF4-FFF2-40B4-BE49-F238E27FC236}">
                <a16:creationId xmlns:a16="http://schemas.microsoft.com/office/drawing/2014/main" id="{607F9CA1-F762-23A7-B93C-66B0847C72C5}"/>
              </a:ext>
            </a:extLst>
          </p:cNvPr>
          <p:cNvSpPr txBox="1">
            <a:spLocks/>
          </p:cNvSpPr>
          <p:nvPr/>
        </p:nvSpPr>
        <p:spPr>
          <a:xfrm>
            <a:off x="9038788" y="4913203"/>
            <a:ext cx="2874258" cy="564378"/>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sz="2000" b="0" dirty="0">
                <a:latin typeface="Palanquin" panose="020B0004020203020204" pitchFamily="34" charset="0"/>
                <a:cs typeface="Palanquin" panose="020B0004020203020204" pitchFamily="34" charset="0"/>
              </a:rPr>
              <a:t>FREE BOOKS EVERY MONTH UNTIL AGE 5</a:t>
            </a:r>
          </a:p>
        </p:txBody>
      </p:sp>
    </p:spTree>
    <p:extLst>
      <p:ext uri="{BB962C8B-B14F-4D97-AF65-F5344CB8AC3E}">
        <p14:creationId xmlns:p14="http://schemas.microsoft.com/office/powerpoint/2010/main" val="426599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FD0AC-ED5F-256B-5353-4A09F89FD62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8671EAA-96F1-FE03-31AD-8CAD9CC3FBB6}"/>
              </a:ext>
            </a:extLst>
          </p:cNvPr>
          <p:cNvSpPr>
            <a:spLocks noGrp="1"/>
          </p:cNvSpPr>
          <p:nvPr>
            <p:ph type="title"/>
          </p:nvPr>
        </p:nvSpPr>
        <p:spPr>
          <a:xfrm>
            <a:off x="425761" y="730348"/>
            <a:ext cx="8375339" cy="757130"/>
          </a:xfrm>
        </p:spPr>
        <p:txBody>
          <a:bodyPr/>
          <a:lstStyle/>
          <a:p>
            <a:r>
              <a:rPr lang="en-US" sz="4800" dirty="0"/>
              <a:t>YOUR DONATION’S PATHWAY</a:t>
            </a:r>
          </a:p>
        </p:txBody>
      </p:sp>
      <p:pic>
        <p:nvPicPr>
          <p:cNvPr id="5" name="Graphic 4" descr="Bus with solid fill">
            <a:extLst>
              <a:ext uri="{FF2B5EF4-FFF2-40B4-BE49-F238E27FC236}">
                <a16:creationId xmlns:a16="http://schemas.microsoft.com/office/drawing/2014/main" id="{B5A16CCE-5A7B-AC05-1FA8-C8552ED46DB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07057" y="1335175"/>
            <a:ext cx="1173722" cy="1173722"/>
          </a:xfrm>
          <a:prstGeom prst="rect">
            <a:avLst/>
          </a:prstGeom>
        </p:spPr>
      </p:pic>
      <p:pic>
        <p:nvPicPr>
          <p:cNvPr id="7" name="Graphic 6" descr="Care with solid fill">
            <a:extLst>
              <a:ext uri="{FF2B5EF4-FFF2-40B4-BE49-F238E27FC236}">
                <a16:creationId xmlns:a16="http://schemas.microsoft.com/office/drawing/2014/main" id="{D4633827-8252-8801-ED69-905049AC147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72453" y="2731971"/>
            <a:ext cx="1260643" cy="1260643"/>
          </a:xfrm>
          <a:prstGeom prst="rect">
            <a:avLst/>
          </a:prstGeom>
        </p:spPr>
      </p:pic>
      <p:pic>
        <p:nvPicPr>
          <p:cNvPr id="8" name="Graphic 7" descr="Man with kid with solid fill">
            <a:extLst>
              <a:ext uri="{FF2B5EF4-FFF2-40B4-BE49-F238E27FC236}">
                <a16:creationId xmlns:a16="http://schemas.microsoft.com/office/drawing/2014/main" id="{37B47997-7601-3229-C275-F4FE9AC6CD8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78369" y="4063385"/>
            <a:ext cx="1173722" cy="1173722"/>
          </a:xfrm>
          <a:prstGeom prst="rect">
            <a:avLst/>
          </a:prstGeom>
        </p:spPr>
      </p:pic>
      <p:sp>
        <p:nvSpPr>
          <p:cNvPr id="9" name="TextBox 8">
            <a:extLst>
              <a:ext uri="{FF2B5EF4-FFF2-40B4-BE49-F238E27FC236}">
                <a16:creationId xmlns:a16="http://schemas.microsoft.com/office/drawing/2014/main" id="{A7212BE8-8308-F31F-2A85-9F2031590E8E}"/>
              </a:ext>
            </a:extLst>
          </p:cNvPr>
          <p:cNvSpPr txBox="1"/>
          <p:nvPr/>
        </p:nvSpPr>
        <p:spPr>
          <a:xfrm>
            <a:off x="10025340" y="2894175"/>
            <a:ext cx="2078091" cy="707886"/>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Low Income </a:t>
            </a:r>
            <a:r>
              <a:rPr lang="en-US" sz="2000" dirty="0">
                <a:solidFill>
                  <a:srgbClr val="FFFFFF"/>
                </a:solidFill>
                <a:latin typeface="Palanquin SemiBold" panose="020B0004020203020204" pitchFamily="34" charset="0"/>
                <a:cs typeface="Palanquin SemiBold" panose="020B0004020203020204" pitchFamily="34" charset="0"/>
              </a:rPr>
              <a:t>R</a:t>
            </a:r>
            <a:r>
              <a:rPr kumimoji="0" lang="en-US" sz="2000" b="0" i="0" u="none" strike="noStrike" kern="1200" cap="none" spc="0" normalizeH="0" baseline="0" noProof="0" dirty="0" err="1">
                <a:ln>
                  <a:noFill/>
                </a:ln>
                <a:solidFill>
                  <a:srgbClr val="FFFFFF"/>
                </a:solidFill>
                <a:effectLst/>
                <a:uLnTx/>
                <a:uFillTx/>
                <a:latin typeface="Palanquin SemiBold" panose="020B0004020203020204" pitchFamily="34" charset="0"/>
                <a:ea typeface="+mn-ea"/>
                <a:cs typeface="Palanquin SemiBold" panose="020B0004020203020204" pitchFamily="34" charset="0"/>
              </a:rPr>
              <a:t>eceive</a:t>
            </a:r>
            <a:r>
              <a:rPr kumimoji="0" lang="en-US" sz="20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 </a:t>
            </a:r>
            <a:r>
              <a:rPr lang="en-US" sz="2000" dirty="0">
                <a:solidFill>
                  <a:srgbClr val="FFFFFF"/>
                </a:solidFill>
                <a:latin typeface="Palanquin SemiBold" panose="020B0004020203020204" pitchFamily="34" charset="0"/>
                <a:cs typeface="Palanquin SemiBold" panose="020B0004020203020204" pitchFamily="34" charset="0"/>
              </a:rPr>
              <a:t>T</a:t>
            </a:r>
            <a:r>
              <a:rPr kumimoji="0" lang="en-US" sz="2000" b="0" i="0" u="none" strike="noStrike" kern="1200" cap="none" spc="0" normalizeH="0" baseline="0" noProof="0" dirty="0" err="1">
                <a:ln>
                  <a:noFill/>
                </a:ln>
                <a:solidFill>
                  <a:srgbClr val="FFFFFF"/>
                </a:solidFill>
                <a:effectLst/>
                <a:uLnTx/>
                <a:uFillTx/>
                <a:latin typeface="Palanquin SemiBold" panose="020B0004020203020204" pitchFamily="34" charset="0"/>
                <a:ea typeface="+mn-ea"/>
                <a:cs typeface="Palanquin SemiBold" panose="020B0004020203020204" pitchFamily="34" charset="0"/>
              </a:rPr>
              <a:t>herapy</a:t>
            </a:r>
            <a:endParaRPr kumimoji="0" lang="en-US" sz="20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endParaRPr>
          </a:p>
        </p:txBody>
      </p:sp>
      <p:sp>
        <p:nvSpPr>
          <p:cNvPr id="11" name="TextBox 10">
            <a:extLst>
              <a:ext uri="{FF2B5EF4-FFF2-40B4-BE49-F238E27FC236}">
                <a16:creationId xmlns:a16="http://schemas.microsoft.com/office/drawing/2014/main" id="{E47F962D-EEBA-DBB1-8B2E-4DFAFAE73F67}"/>
              </a:ext>
            </a:extLst>
          </p:cNvPr>
          <p:cNvSpPr txBox="1"/>
          <p:nvPr/>
        </p:nvSpPr>
        <p:spPr>
          <a:xfrm>
            <a:off x="10025340" y="4254546"/>
            <a:ext cx="2078091" cy="707886"/>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US" sz="2000" dirty="0">
                <a:solidFill>
                  <a:srgbClr val="FFFFFF"/>
                </a:solidFill>
                <a:latin typeface="Palanquin SemiBold" panose="020B0004020203020204" pitchFamily="34" charset="0"/>
                <a:cs typeface="Palanquin SemiBold" panose="020B0004020203020204" pitchFamily="34" charset="0"/>
              </a:rPr>
              <a:t>Kids Find a Trusted Adult</a:t>
            </a:r>
            <a:endParaRPr kumimoji="0" lang="en-US" sz="20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endParaRPr>
          </a:p>
        </p:txBody>
      </p:sp>
      <p:grpSp>
        <p:nvGrpSpPr>
          <p:cNvPr id="13" name="Group 12">
            <a:extLst>
              <a:ext uri="{FF2B5EF4-FFF2-40B4-BE49-F238E27FC236}">
                <a16:creationId xmlns:a16="http://schemas.microsoft.com/office/drawing/2014/main" id="{BF176474-E4C5-D0FF-3301-C5E66A8FEC31}"/>
              </a:ext>
            </a:extLst>
          </p:cNvPr>
          <p:cNvGrpSpPr/>
          <p:nvPr/>
        </p:nvGrpSpPr>
        <p:grpSpPr>
          <a:xfrm>
            <a:off x="466900" y="1956292"/>
            <a:ext cx="876103" cy="2998227"/>
            <a:chOff x="445128" y="1956292"/>
            <a:chExt cx="876103" cy="2998227"/>
          </a:xfrm>
        </p:grpSpPr>
        <p:pic>
          <p:nvPicPr>
            <p:cNvPr id="15" name="Picture 14">
              <a:extLst>
                <a:ext uri="{FF2B5EF4-FFF2-40B4-BE49-F238E27FC236}">
                  <a16:creationId xmlns:a16="http://schemas.microsoft.com/office/drawing/2014/main" id="{75378B1B-E052-03D8-E034-CA830975E7F5}"/>
                </a:ext>
              </a:extLst>
            </p:cNvPr>
            <p:cNvPicPr>
              <a:picLocks noChangeAspect="1"/>
            </p:cNvPicPr>
            <p:nvPr/>
          </p:nvPicPr>
          <p:blipFill>
            <a:blip r:embed="rId6"/>
            <a:stretch>
              <a:fillRect/>
            </a:stretch>
          </p:blipFill>
          <p:spPr>
            <a:xfrm>
              <a:off x="473208" y="1956292"/>
              <a:ext cx="368710" cy="914400"/>
            </a:xfrm>
            <a:prstGeom prst="rect">
              <a:avLst/>
            </a:prstGeom>
          </p:spPr>
        </p:pic>
        <p:pic>
          <p:nvPicPr>
            <p:cNvPr id="17" name="Picture 16">
              <a:extLst>
                <a:ext uri="{FF2B5EF4-FFF2-40B4-BE49-F238E27FC236}">
                  <a16:creationId xmlns:a16="http://schemas.microsoft.com/office/drawing/2014/main" id="{9722E4CC-84CB-1097-35C5-C63C8438C5D9}"/>
                </a:ext>
              </a:extLst>
            </p:cNvPr>
            <p:cNvPicPr>
              <a:picLocks noChangeAspect="1"/>
            </p:cNvPicPr>
            <p:nvPr/>
          </p:nvPicPr>
          <p:blipFill>
            <a:blip r:embed="rId7"/>
            <a:stretch>
              <a:fillRect/>
            </a:stretch>
          </p:blipFill>
          <p:spPr>
            <a:xfrm>
              <a:off x="983397" y="1962666"/>
              <a:ext cx="337834" cy="914400"/>
            </a:xfrm>
            <a:prstGeom prst="rect">
              <a:avLst/>
            </a:prstGeom>
          </p:spPr>
        </p:pic>
        <p:pic>
          <p:nvPicPr>
            <p:cNvPr id="19" name="Picture 18">
              <a:extLst>
                <a:ext uri="{FF2B5EF4-FFF2-40B4-BE49-F238E27FC236}">
                  <a16:creationId xmlns:a16="http://schemas.microsoft.com/office/drawing/2014/main" id="{F9DBCC1A-E10C-4593-8AA1-C437EE1673BC}"/>
                </a:ext>
              </a:extLst>
            </p:cNvPr>
            <p:cNvPicPr>
              <a:picLocks noChangeAspect="1"/>
            </p:cNvPicPr>
            <p:nvPr/>
          </p:nvPicPr>
          <p:blipFill>
            <a:blip r:embed="rId6"/>
            <a:stretch>
              <a:fillRect/>
            </a:stretch>
          </p:blipFill>
          <p:spPr>
            <a:xfrm>
              <a:off x="979255" y="3028553"/>
              <a:ext cx="335191" cy="831273"/>
            </a:xfrm>
            <a:prstGeom prst="rect">
              <a:avLst/>
            </a:prstGeom>
          </p:spPr>
        </p:pic>
        <p:pic>
          <p:nvPicPr>
            <p:cNvPr id="21" name="Picture 20">
              <a:extLst>
                <a:ext uri="{FF2B5EF4-FFF2-40B4-BE49-F238E27FC236}">
                  <a16:creationId xmlns:a16="http://schemas.microsoft.com/office/drawing/2014/main" id="{766AED0A-6D7F-C71F-AD39-4217F954F233}"/>
                </a:ext>
              </a:extLst>
            </p:cNvPr>
            <p:cNvPicPr>
              <a:picLocks noChangeAspect="1"/>
            </p:cNvPicPr>
            <p:nvPr/>
          </p:nvPicPr>
          <p:blipFill>
            <a:blip r:embed="rId7"/>
            <a:stretch>
              <a:fillRect/>
            </a:stretch>
          </p:blipFill>
          <p:spPr>
            <a:xfrm>
              <a:off x="453313" y="3034927"/>
              <a:ext cx="307122" cy="831273"/>
            </a:xfrm>
            <a:prstGeom prst="rect">
              <a:avLst/>
            </a:prstGeom>
          </p:spPr>
        </p:pic>
        <p:pic>
          <p:nvPicPr>
            <p:cNvPr id="23" name="Picture 22">
              <a:extLst>
                <a:ext uri="{FF2B5EF4-FFF2-40B4-BE49-F238E27FC236}">
                  <a16:creationId xmlns:a16="http://schemas.microsoft.com/office/drawing/2014/main" id="{3ADD2A27-4514-F640-3CC3-BB25BBE7DE35}"/>
                </a:ext>
              </a:extLst>
            </p:cNvPr>
            <p:cNvPicPr>
              <a:picLocks noChangeAspect="1"/>
            </p:cNvPicPr>
            <p:nvPr/>
          </p:nvPicPr>
          <p:blipFill>
            <a:blip r:embed="rId6"/>
            <a:stretch>
              <a:fillRect/>
            </a:stretch>
          </p:blipFill>
          <p:spPr>
            <a:xfrm>
              <a:off x="445128" y="4033745"/>
              <a:ext cx="368710" cy="914400"/>
            </a:xfrm>
            <a:prstGeom prst="rect">
              <a:avLst/>
            </a:prstGeom>
          </p:spPr>
        </p:pic>
        <p:pic>
          <p:nvPicPr>
            <p:cNvPr id="25" name="Picture 24">
              <a:extLst>
                <a:ext uri="{FF2B5EF4-FFF2-40B4-BE49-F238E27FC236}">
                  <a16:creationId xmlns:a16="http://schemas.microsoft.com/office/drawing/2014/main" id="{3640F119-C2D0-5DFD-C777-2F3B8E4AF3FB}"/>
                </a:ext>
              </a:extLst>
            </p:cNvPr>
            <p:cNvPicPr>
              <a:picLocks noChangeAspect="1"/>
            </p:cNvPicPr>
            <p:nvPr/>
          </p:nvPicPr>
          <p:blipFill>
            <a:blip r:embed="rId7"/>
            <a:stretch>
              <a:fillRect/>
            </a:stretch>
          </p:blipFill>
          <p:spPr>
            <a:xfrm>
              <a:off x="955317" y="4040119"/>
              <a:ext cx="337834" cy="914400"/>
            </a:xfrm>
            <a:prstGeom prst="rect">
              <a:avLst/>
            </a:prstGeom>
          </p:spPr>
        </p:pic>
      </p:grpSp>
      <p:grpSp>
        <p:nvGrpSpPr>
          <p:cNvPr id="26" name="Group 25">
            <a:extLst>
              <a:ext uri="{FF2B5EF4-FFF2-40B4-BE49-F238E27FC236}">
                <a16:creationId xmlns:a16="http://schemas.microsoft.com/office/drawing/2014/main" id="{98856923-F081-49B7-EB08-C758B4ECE611}"/>
              </a:ext>
            </a:extLst>
          </p:cNvPr>
          <p:cNvGrpSpPr/>
          <p:nvPr/>
        </p:nvGrpSpPr>
        <p:grpSpPr>
          <a:xfrm>
            <a:off x="1437440" y="1964308"/>
            <a:ext cx="876103" cy="2998227"/>
            <a:chOff x="445128" y="1956292"/>
            <a:chExt cx="876103" cy="2998227"/>
          </a:xfrm>
        </p:grpSpPr>
        <p:pic>
          <p:nvPicPr>
            <p:cNvPr id="27" name="Picture 26">
              <a:extLst>
                <a:ext uri="{FF2B5EF4-FFF2-40B4-BE49-F238E27FC236}">
                  <a16:creationId xmlns:a16="http://schemas.microsoft.com/office/drawing/2014/main" id="{E6D0372A-99DD-6099-CCC0-3890E7FBBAD1}"/>
                </a:ext>
              </a:extLst>
            </p:cNvPr>
            <p:cNvPicPr>
              <a:picLocks noChangeAspect="1"/>
            </p:cNvPicPr>
            <p:nvPr/>
          </p:nvPicPr>
          <p:blipFill>
            <a:blip r:embed="rId6"/>
            <a:stretch>
              <a:fillRect/>
            </a:stretch>
          </p:blipFill>
          <p:spPr>
            <a:xfrm>
              <a:off x="473208" y="1956292"/>
              <a:ext cx="368710" cy="914400"/>
            </a:xfrm>
            <a:prstGeom prst="rect">
              <a:avLst/>
            </a:prstGeom>
          </p:spPr>
        </p:pic>
        <p:pic>
          <p:nvPicPr>
            <p:cNvPr id="28" name="Picture 27">
              <a:extLst>
                <a:ext uri="{FF2B5EF4-FFF2-40B4-BE49-F238E27FC236}">
                  <a16:creationId xmlns:a16="http://schemas.microsoft.com/office/drawing/2014/main" id="{72826F0F-270B-43F1-5B8B-603794B06DE0}"/>
                </a:ext>
              </a:extLst>
            </p:cNvPr>
            <p:cNvPicPr>
              <a:picLocks noChangeAspect="1"/>
            </p:cNvPicPr>
            <p:nvPr/>
          </p:nvPicPr>
          <p:blipFill>
            <a:blip r:embed="rId7"/>
            <a:stretch>
              <a:fillRect/>
            </a:stretch>
          </p:blipFill>
          <p:spPr>
            <a:xfrm>
              <a:off x="983397" y="1962666"/>
              <a:ext cx="337834" cy="914400"/>
            </a:xfrm>
            <a:prstGeom prst="rect">
              <a:avLst/>
            </a:prstGeom>
          </p:spPr>
        </p:pic>
        <p:pic>
          <p:nvPicPr>
            <p:cNvPr id="29" name="Picture 28">
              <a:extLst>
                <a:ext uri="{FF2B5EF4-FFF2-40B4-BE49-F238E27FC236}">
                  <a16:creationId xmlns:a16="http://schemas.microsoft.com/office/drawing/2014/main" id="{9D3339A7-864F-7050-4B56-FB5D1EBCEC34}"/>
                </a:ext>
              </a:extLst>
            </p:cNvPr>
            <p:cNvPicPr>
              <a:picLocks noChangeAspect="1"/>
            </p:cNvPicPr>
            <p:nvPr/>
          </p:nvPicPr>
          <p:blipFill>
            <a:blip r:embed="rId6"/>
            <a:stretch>
              <a:fillRect/>
            </a:stretch>
          </p:blipFill>
          <p:spPr>
            <a:xfrm>
              <a:off x="979255" y="3028553"/>
              <a:ext cx="335191" cy="831273"/>
            </a:xfrm>
            <a:prstGeom prst="rect">
              <a:avLst/>
            </a:prstGeom>
          </p:spPr>
        </p:pic>
        <p:pic>
          <p:nvPicPr>
            <p:cNvPr id="31" name="Picture 30">
              <a:extLst>
                <a:ext uri="{FF2B5EF4-FFF2-40B4-BE49-F238E27FC236}">
                  <a16:creationId xmlns:a16="http://schemas.microsoft.com/office/drawing/2014/main" id="{9C6E8ABA-2C6E-1DB5-DF5D-AEBD184626CF}"/>
                </a:ext>
              </a:extLst>
            </p:cNvPr>
            <p:cNvPicPr>
              <a:picLocks noChangeAspect="1"/>
            </p:cNvPicPr>
            <p:nvPr/>
          </p:nvPicPr>
          <p:blipFill>
            <a:blip r:embed="rId7"/>
            <a:stretch>
              <a:fillRect/>
            </a:stretch>
          </p:blipFill>
          <p:spPr>
            <a:xfrm>
              <a:off x="453313" y="3034927"/>
              <a:ext cx="307122" cy="831273"/>
            </a:xfrm>
            <a:prstGeom prst="rect">
              <a:avLst/>
            </a:prstGeom>
          </p:spPr>
        </p:pic>
        <p:pic>
          <p:nvPicPr>
            <p:cNvPr id="32" name="Picture 31">
              <a:extLst>
                <a:ext uri="{FF2B5EF4-FFF2-40B4-BE49-F238E27FC236}">
                  <a16:creationId xmlns:a16="http://schemas.microsoft.com/office/drawing/2014/main" id="{BE365F0D-A57B-F830-9E9A-F29C64D5788C}"/>
                </a:ext>
              </a:extLst>
            </p:cNvPr>
            <p:cNvPicPr>
              <a:picLocks noChangeAspect="1"/>
            </p:cNvPicPr>
            <p:nvPr/>
          </p:nvPicPr>
          <p:blipFill>
            <a:blip r:embed="rId6"/>
            <a:stretch>
              <a:fillRect/>
            </a:stretch>
          </p:blipFill>
          <p:spPr>
            <a:xfrm>
              <a:off x="445128" y="4033745"/>
              <a:ext cx="368710" cy="914400"/>
            </a:xfrm>
            <a:prstGeom prst="rect">
              <a:avLst/>
            </a:prstGeom>
          </p:spPr>
        </p:pic>
        <p:pic>
          <p:nvPicPr>
            <p:cNvPr id="33" name="Picture 32">
              <a:extLst>
                <a:ext uri="{FF2B5EF4-FFF2-40B4-BE49-F238E27FC236}">
                  <a16:creationId xmlns:a16="http://schemas.microsoft.com/office/drawing/2014/main" id="{6DCA0A27-6C4F-5139-7C8C-4493F6407322}"/>
                </a:ext>
              </a:extLst>
            </p:cNvPr>
            <p:cNvPicPr>
              <a:picLocks noChangeAspect="1"/>
            </p:cNvPicPr>
            <p:nvPr/>
          </p:nvPicPr>
          <p:blipFill>
            <a:blip r:embed="rId7"/>
            <a:stretch>
              <a:fillRect/>
            </a:stretch>
          </p:blipFill>
          <p:spPr>
            <a:xfrm>
              <a:off x="955317" y="4040119"/>
              <a:ext cx="337834" cy="914400"/>
            </a:xfrm>
            <a:prstGeom prst="rect">
              <a:avLst/>
            </a:prstGeom>
          </p:spPr>
        </p:pic>
      </p:grpSp>
      <p:grpSp>
        <p:nvGrpSpPr>
          <p:cNvPr id="35" name="Group 34">
            <a:extLst>
              <a:ext uri="{FF2B5EF4-FFF2-40B4-BE49-F238E27FC236}">
                <a16:creationId xmlns:a16="http://schemas.microsoft.com/office/drawing/2014/main" id="{21423C64-059F-0825-5A0A-8C0EA5B45DDB}"/>
              </a:ext>
            </a:extLst>
          </p:cNvPr>
          <p:cNvGrpSpPr/>
          <p:nvPr/>
        </p:nvGrpSpPr>
        <p:grpSpPr>
          <a:xfrm>
            <a:off x="2444082" y="1972324"/>
            <a:ext cx="876103" cy="2998227"/>
            <a:chOff x="445128" y="1956292"/>
            <a:chExt cx="876103" cy="2998227"/>
          </a:xfrm>
        </p:grpSpPr>
        <p:pic>
          <p:nvPicPr>
            <p:cNvPr id="36" name="Picture 35">
              <a:extLst>
                <a:ext uri="{FF2B5EF4-FFF2-40B4-BE49-F238E27FC236}">
                  <a16:creationId xmlns:a16="http://schemas.microsoft.com/office/drawing/2014/main" id="{54F094BE-5536-979B-E048-DA978F75F391}"/>
                </a:ext>
              </a:extLst>
            </p:cNvPr>
            <p:cNvPicPr>
              <a:picLocks noChangeAspect="1"/>
            </p:cNvPicPr>
            <p:nvPr/>
          </p:nvPicPr>
          <p:blipFill>
            <a:blip r:embed="rId6"/>
            <a:stretch>
              <a:fillRect/>
            </a:stretch>
          </p:blipFill>
          <p:spPr>
            <a:xfrm>
              <a:off x="473208" y="1956292"/>
              <a:ext cx="368710" cy="914400"/>
            </a:xfrm>
            <a:prstGeom prst="rect">
              <a:avLst/>
            </a:prstGeom>
          </p:spPr>
        </p:pic>
        <p:pic>
          <p:nvPicPr>
            <p:cNvPr id="37" name="Picture 36">
              <a:extLst>
                <a:ext uri="{FF2B5EF4-FFF2-40B4-BE49-F238E27FC236}">
                  <a16:creationId xmlns:a16="http://schemas.microsoft.com/office/drawing/2014/main" id="{BBB6B4E0-3DF9-24B3-1D77-1CDE9AF3C9D2}"/>
                </a:ext>
              </a:extLst>
            </p:cNvPr>
            <p:cNvPicPr>
              <a:picLocks noChangeAspect="1"/>
            </p:cNvPicPr>
            <p:nvPr/>
          </p:nvPicPr>
          <p:blipFill>
            <a:blip r:embed="rId7"/>
            <a:stretch>
              <a:fillRect/>
            </a:stretch>
          </p:blipFill>
          <p:spPr>
            <a:xfrm>
              <a:off x="983397" y="1962666"/>
              <a:ext cx="337834" cy="914400"/>
            </a:xfrm>
            <a:prstGeom prst="rect">
              <a:avLst/>
            </a:prstGeom>
          </p:spPr>
        </p:pic>
        <p:pic>
          <p:nvPicPr>
            <p:cNvPr id="39" name="Picture 38">
              <a:extLst>
                <a:ext uri="{FF2B5EF4-FFF2-40B4-BE49-F238E27FC236}">
                  <a16:creationId xmlns:a16="http://schemas.microsoft.com/office/drawing/2014/main" id="{EBD02B08-2AA3-F6F2-3884-671D708E25D7}"/>
                </a:ext>
              </a:extLst>
            </p:cNvPr>
            <p:cNvPicPr>
              <a:picLocks noChangeAspect="1"/>
            </p:cNvPicPr>
            <p:nvPr/>
          </p:nvPicPr>
          <p:blipFill>
            <a:blip r:embed="rId6"/>
            <a:stretch>
              <a:fillRect/>
            </a:stretch>
          </p:blipFill>
          <p:spPr>
            <a:xfrm>
              <a:off x="979255" y="3028553"/>
              <a:ext cx="335191" cy="831273"/>
            </a:xfrm>
            <a:prstGeom prst="rect">
              <a:avLst/>
            </a:prstGeom>
          </p:spPr>
        </p:pic>
        <p:pic>
          <p:nvPicPr>
            <p:cNvPr id="41" name="Picture 40">
              <a:extLst>
                <a:ext uri="{FF2B5EF4-FFF2-40B4-BE49-F238E27FC236}">
                  <a16:creationId xmlns:a16="http://schemas.microsoft.com/office/drawing/2014/main" id="{D618D2AE-366B-9C91-926E-15436B34F409}"/>
                </a:ext>
              </a:extLst>
            </p:cNvPr>
            <p:cNvPicPr>
              <a:picLocks noChangeAspect="1"/>
            </p:cNvPicPr>
            <p:nvPr/>
          </p:nvPicPr>
          <p:blipFill>
            <a:blip r:embed="rId7"/>
            <a:stretch>
              <a:fillRect/>
            </a:stretch>
          </p:blipFill>
          <p:spPr>
            <a:xfrm>
              <a:off x="453313" y="3034927"/>
              <a:ext cx="307122" cy="831273"/>
            </a:xfrm>
            <a:prstGeom prst="rect">
              <a:avLst/>
            </a:prstGeom>
          </p:spPr>
        </p:pic>
        <p:pic>
          <p:nvPicPr>
            <p:cNvPr id="42" name="Picture 41">
              <a:extLst>
                <a:ext uri="{FF2B5EF4-FFF2-40B4-BE49-F238E27FC236}">
                  <a16:creationId xmlns:a16="http://schemas.microsoft.com/office/drawing/2014/main" id="{779869D0-A040-509F-B527-B3A79ECBDB56}"/>
                </a:ext>
              </a:extLst>
            </p:cNvPr>
            <p:cNvPicPr>
              <a:picLocks noChangeAspect="1"/>
            </p:cNvPicPr>
            <p:nvPr/>
          </p:nvPicPr>
          <p:blipFill>
            <a:blip r:embed="rId6"/>
            <a:stretch>
              <a:fillRect/>
            </a:stretch>
          </p:blipFill>
          <p:spPr>
            <a:xfrm>
              <a:off x="445128" y="4033745"/>
              <a:ext cx="368710" cy="914400"/>
            </a:xfrm>
            <a:prstGeom prst="rect">
              <a:avLst/>
            </a:prstGeom>
          </p:spPr>
        </p:pic>
        <p:pic>
          <p:nvPicPr>
            <p:cNvPr id="43" name="Picture 42">
              <a:extLst>
                <a:ext uri="{FF2B5EF4-FFF2-40B4-BE49-F238E27FC236}">
                  <a16:creationId xmlns:a16="http://schemas.microsoft.com/office/drawing/2014/main" id="{B59AB817-ADF0-82FF-8C5D-924722490F2A}"/>
                </a:ext>
              </a:extLst>
            </p:cNvPr>
            <p:cNvPicPr>
              <a:picLocks noChangeAspect="1"/>
            </p:cNvPicPr>
            <p:nvPr/>
          </p:nvPicPr>
          <p:blipFill>
            <a:blip r:embed="rId7"/>
            <a:stretch>
              <a:fillRect/>
            </a:stretch>
          </p:blipFill>
          <p:spPr>
            <a:xfrm>
              <a:off x="955317" y="4040119"/>
              <a:ext cx="337834" cy="914400"/>
            </a:xfrm>
            <a:prstGeom prst="rect">
              <a:avLst/>
            </a:prstGeom>
          </p:spPr>
        </p:pic>
      </p:grpSp>
      <p:sp>
        <p:nvSpPr>
          <p:cNvPr id="45" name="Right Bracket 44">
            <a:extLst>
              <a:ext uri="{FF2B5EF4-FFF2-40B4-BE49-F238E27FC236}">
                <a16:creationId xmlns:a16="http://schemas.microsoft.com/office/drawing/2014/main" id="{07FF8D5A-6841-E7FE-03ED-6BF53928B8CE}"/>
              </a:ext>
            </a:extLst>
          </p:cNvPr>
          <p:cNvSpPr/>
          <p:nvPr/>
        </p:nvSpPr>
        <p:spPr>
          <a:xfrm>
            <a:off x="3930608" y="2177712"/>
            <a:ext cx="53403" cy="2743200"/>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Right Bracket 46">
            <a:extLst>
              <a:ext uri="{FF2B5EF4-FFF2-40B4-BE49-F238E27FC236}">
                <a16:creationId xmlns:a16="http://schemas.microsoft.com/office/drawing/2014/main" id="{609E358C-0324-5A30-5DA9-2BF34EAE8ADC}"/>
              </a:ext>
            </a:extLst>
          </p:cNvPr>
          <p:cNvSpPr/>
          <p:nvPr/>
        </p:nvSpPr>
        <p:spPr>
          <a:xfrm rot="5400000">
            <a:off x="3761371" y="4699989"/>
            <a:ext cx="61632" cy="382604"/>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Right Bracket 48">
            <a:extLst>
              <a:ext uri="{FF2B5EF4-FFF2-40B4-BE49-F238E27FC236}">
                <a16:creationId xmlns:a16="http://schemas.microsoft.com/office/drawing/2014/main" id="{D0DED01C-E2C4-E996-22F9-D207E8A10D01}"/>
              </a:ext>
            </a:extLst>
          </p:cNvPr>
          <p:cNvSpPr/>
          <p:nvPr/>
        </p:nvSpPr>
        <p:spPr>
          <a:xfrm rot="5400000">
            <a:off x="3764992" y="1991258"/>
            <a:ext cx="61632" cy="382604"/>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Right Bracket 50">
            <a:extLst>
              <a:ext uri="{FF2B5EF4-FFF2-40B4-BE49-F238E27FC236}">
                <a16:creationId xmlns:a16="http://schemas.microsoft.com/office/drawing/2014/main" id="{C27DD2E0-C612-AE06-D84D-62958B3C4102}"/>
              </a:ext>
            </a:extLst>
          </p:cNvPr>
          <p:cNvSpPr/>
          <p:nvPr/>
        </p:nvSpPr>
        <p:spPr>
          <a:xfrm rot="10800000">
            <a:off x="7644694" y="2149673"/>
            <a:ext cx="53403" cy="2743200"/>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Right Bracket 52">
            <a:extLst>
              <a:ext uri="{FF2B5EF4-FFF2-40B4-BE49-F238E27FC236}">
                <a16:creationId xmlns:a16="http://schemas.microsoft.com/office/drawing/2014/main" id="{F3D79174-EC5B-8DF3-71A9-5FE5703CBABC}"/>
              </a:ext>
            </a:extLst>
          </p:cNvPr>
          <p:cNvSpPr/>
          <p:nvPr/>
        </p:nvSpPr>
        <p:spPr>
          <a:xfrm rot="16200000">
            <a:off x="7805702" y="1975296"/>
            <a:ext cx="61632" cy="382604"/>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Right Bracket 54">
            <a:extLst>
              <a:ext uri="{FF2B5EF4-FFF2-40B4-BE49-F238E27FC236}">
                <a16:creationId xmlns:a16="http://schemas.microsoft.com/office/drawing/2014/main" id="{A358718B-46A8-ADC4-A25C-8E64EA0899FE}"/>
              </a:ext>
            </a:extLst>
          </p:cNvPr>
          <p:cNvSpPr/>
          <p:nvPr/>
        </p:nvSpPr>
        <p:spPr>
          <a:xfrm rot="16200000">
            <a:off x="7802081" y="4684027"/>
            <a:ext cx="61632" cy="382604"/>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Right Bracket 56">
            <a:extLst>
              <a:ext uri="{FF2B5EF4-FFF2-40B4-BE49-F238E27FC236}">
                <a16:creationId xmlns:a16="http://schemas.microsoft.com/office/drawing/2014/main" id="{54EA0169-350F-4D65-10BB-807028B549F7}"/>
              </a:ext>
            </a:extLst>
          </p:cNvPr>
          <p:cNvSpPr/>
          <p:nvPr/>
        </p:nvSpPr>
        <p:spPr>
          <a:xfrm rot="16200000">
            <a:off x="7827481" y="3337827"/>
            <a:ext cx="61632" cy="382604"/>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Isosceles Triangle 58">
            <a:extLst>
              <a:ext uri="{FF2B5EF4-FFF2-40B4-BE49-F238E27FC236}">
                <a16:creationId xmlns:a16="http://schemas.microsoft.com/office/drawing/2014/main" id="{AAD2C7B9-F44B-9708-88AA-DABCE2AA3693}"/>
              </a:ext>
            </a:extLst>
          </p:cNvPr>
          <p:cNvSpPr/>
          <p:nvPr/>
        </p:nvSpPr>
        <p:spPr>
          <a:xfrm rot="5400000">
            <a:off x="3920435" y="3372490"/>
            <a:ext cx="382604" cy="28477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Isosceles Triangle 59">
            <a:extLst>
              <a:ext uri="{FF2B5EF4-FFF2-40B4-BE49-F238E27FC236}">
                <a16:creationId xmlns:a16="http://schemas.microsoft.com/office/drawing/2014/main" id="{59988734-6987-7DCE-D088-5E7A7E1D68C6}"/>
              </a:ext>
            </a:extLst>
          </p:cNvPr>
          <p:cNvSpPr/>
          <p:nvPr/>
        </p:nvSpPr>
        <p:spPr>
          <a:xfrm rot="5400000">
            <a:off x="7168005" y="3372490"/>
            <a:ext cx="382604" cy="284779"/>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a:extLst>
              <a:ext uri="{FF2B5EF4-FFF2-40B4-BE49-F238E27FC236}">
                <a16:creationId xmlns:a16="http://schemas.microsoft.com/office/drawing/2014/main" id="{31A780C0-8052-BCE1-A9A9-8616BF32D8A0}"/>
              </a:ext>
            </a:extLst>
          </p:cNvPr>
          <p:cNvPicPr>
            <a:picLocks noChangeAspect="1"/>
          </p:cNvPicPr>
          <p:nvPr/>
        </p:nvPicPr>
        <p:blipFill>
          <a:blip r:embed="rId8"/>
          <a:stretch>
            <a:fillRect/>
          </a:stretch>
        </p:blipFill>
        <p:spPr>
          <a:xfrm>
            <a:off x="4165566" y="2166446"/>
            <a:ext cx="3076813" cy="2815899"/>
          </a:xfrm>
          <a:prstGeom prst="rect">
            <a:avLst/>
          </a:prstGeom>
        </p:spPr>
      </p:pic>
      <p:grpSp>
        <p:nvGrpSpPr>
          <p:cNvPr id="62" name="Group 61">
            <a:extLst>
              <a:ext uri="{FF2B5EF4-FFF2-40B4-BE49-F238E27FC236}">
                <a16:creationId xmlns:a16="http://schemas.microsoft.com/office/drawing/2014/main" id="{36647A05-731E-3E13-6EA8-168CC2FD122E}"/>
              </a:ext>
            </a:extLst>
          </p:cNvPr>
          <p:cNvGrpSpPr/>
          <p:nvPr/>
        </p:nvGrpSpPr>
        <p:grpSpPr>
          <a:xfrm>
            <a:off x="9423216" y="1799577"/>
            <a:ext cx="554980" cy="243840"/>
            <a:chOff x="9194612" y="1799577"/>
            <a:chExt cx="554980" cy="243840"/>
          </a:xfrm>
        </p:grpSpPr>
        <p:sp>
          <p:nvSpPr>
            <p:cNvPr id="63" name="Right Bracket 62">
              <a:extLst>
                <a:ext uri="{FF2B5EF4-FFF2-40B4-BE49-F238E27FC236}">
                  <a16:creationId xmlns:a16="http://schemas.microsoft.com/office/drawing/2014/main" id="{6DBC5A7E-D3FA-66A1-41D9-4ED29749DC60}"/>
                </a:ext>
              </a:extLst>
            </p:cNvPr>
            <p:cNvSpPr/>
            <p:nvPr/>
          </p:nvSpPr>
          <p:spPr>
            <a:xfrm rot="16200000">
              <a:off x="9355098" y="1733996"/>
              <a:ext cx="61632" cy="382604"/>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Isosceles Triangle 64">
              <a:extLst>
                <a:ext uri="{FF2B5EF4-FFF2-40B4-BE49-F238E27FC236}">
                  <a16:creationId xmlns:a16="http://schemas.microsoft.com/office/drawing/2014/main" id="{D70006F6-A05C-B7A1-6138-71F00D537BA0}"/>
                </a:ext>
              </a:extLst>
            </p:cNvPr>
            <p:cNvSpPr>
              <a:spLocks noChangeAspect="1"/>
            </p:cNvSpPr>
            <p:nvPr/>
          </p:nvSpPr>
          <p:spPr>
            <a:xfrm rot="5400000">
              <a:off x="9536232" y="1830057"/>
              <a:ext cx="243840" cy="182880"/>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7" name="Group 66">
            <a:extLst>
              <a:ext uri="{FF2B5EF4-FFF2-40B4-BE49-F238E27FC236}">
                <a16:creationId xmlns:a16="http://schemas.microsoft.com/office/drawing/2014/main" id="{88DA1BDE-832D-540B-E207-3265BAD2F49B}"/>
              </a:ext>
            </a:extLst>
          </p:cNvPr>
          <p:cNvGrpSpPr/>
          <p:nvPr/>
        </p:nvGrpSpPr>
        <p:grpSpPr>
          <a:xfrm>
            <a:off x="9423216" y="3133077"/>
            <a:ext cx="554980" cy="243840"/>
            <a:chOff x="9194612" y="1799577"/>
            <a:chExt cx="554980" cy="243840"/>
          </a:xfrm>
        </p:grpSpPr>
        <p:sp>
          <p:nvSpPr>
            <p:cNvPr id="69" name="Right Bracket 68">
              <a:extLst>
                <a:ext uri="{FF2B5EF4-FFF2-40B4-BE49-F238E27FC236}">
                  <a16:creationId xmlns:a16="http://schemas.microsoft.com/office/drawing/2014/main" id="{2F298D12-6AC9-9E9A-ABF8-EE4DDD0D03C8}"/>
                </a:ext>
              </a:extLst>
            </p:cNvPr>
            <p:cNvSpPr/>
            <p:nvPr/>
          </p:nvSpPr>
          <p:spPr>
            <a:xfrm rot="16200000">
              <a:off x="9355098" y="1733996"/>
              <a:ext cx="61632" cy="382604"/>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Isosceles Triangle 70">
              <a:extLst>
                <a:ext uri="{FF2B5EF4-FFF2-40B4-BE49-F238E27FC236}">
                  <a16:creationId xmlns:a16="http://schemas.microsoft.com/office/drawing/2014/main" id="{A5BD3BEA-C0BE-577A-B145-2A8B5F4DF0E6}"/>
                </a:ext>
              </a:extLst>
            </p:cNvPr>
            <p:cNvSpPr>
              <a:spLocks noChangeAspect="1"/>
            </p:cNvSpPr>
            <p:nvPr/>
          </p:nvSpPr>
          <p:spPr>
            <a:xfrm rot="5400000">
              <a:off x="9536232" y="1830057"/>
              <a:ext cx="243840" cy="182880"/>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72">
            <a:extLst>
              <a:ext uri="{FF2B5EF4-FFF2-40B4-BE49-F238E27FC236}">
                <a16:creationId xmlns:a16="http://schemas.microsoft.com/office/drawing/2014/main" id="{0E5D5266-1D25-18DC-FEBA-D12D95312CD0}"/>
              </a:ext>
            </a:extLst>
          </p:cNvPr>
          <p:cNvGrpSpPr/>
          <p:nvPr/>
        </p:nvGrpSpPr>
        <p:grpSpPr>
          <a:xfrm>
            <a:off x="9423216" y="4466577"/>
            <a:ext cx="554980" cy="243840"/>
            <a:chOff x="9194612" y="1799577"/>
            <a:chExt cx="554980" cy="243840"/>
          </a:xfrm>
        </p:grpSpPr>
        <p:sp>
          <p:nvSpPr>
            <p:cNvPr id="74" name="Right Bracket 73">
              <a:extLst>
                <a:ext uri="{FF2B5EF4-FFF2-40B4-BE49-F238E27FC236}">
                  <a16:creationId xmlns:a16="http://schemas.microsoft.com/office/drawing/2014/main" id="{A422CE66-8B0A-7300-6DC2-26E8DA39EEAB}"/>
                </a:ext>
              </a:extLst>
            </p:cNvPr>
            <p:cNvSpPr/>
            <p:nvPr/>
          </p:nvSpPr>
          <p:spPr>
            <a:xfrm rot="16200000">
              <a:off x="9355098" y="1733996"/>
              <a:ext cx="61632" cy="382604"/>
            </a:xfrm>
            <a:prstGeom prst="rightBracket">
              <a:avLst/>
            </a:prstGeom>
            <a:solidFill>
              <a:schemeClr val="bg1"/>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5" name="Isosceles Triangle 74">
              <a:extLst>
                <a:ext uri="{FF2B5EF4-FFF2-40B4-BE49-F238E27FC236}">
                  <a16:creationId xmlns:a16="http://schemas.microsoft.com/office/drawing/2014/main" id="{67AB1F98-1148-6008-75BD-CD9A57E0A642}"/>
                </a:ext>
              </a:extLst>
            </p:cNvPr>
            <p:cNvSpPr>
              <a:spLocks noChangeAspect="1"/>
            </p:cNvSpPr>
            <p:nvPr/>
          </p:nvSpPr>
          <p:spPr>
            <a:xfrm rot="5400000">
              <a:off x="9536232" y="1830057"/>
              <a:ext cx="243840" cy="182880"/>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Box 9">
            <a:extLst>
              <a:ext uri="{FF2B5EF4-FFF2-40B4-BE49-F238E27FC236}">
                <a16:creationId xmlns:a16="http://schemas.microsoft.com/office/drawing/2014/main" id="{9BD0D302-09AD-12F0-3CD1-10AE2F56D065}"/>
              </a:ext>
            </a:extLst>
          </p:cNvPr>
          <p:cNvSpPr txBox="1"/>
          <p:nvPr/>
        </p:nvSpPr>
        <p:spPr>
          <a:xfrm>
            <a:off x="9992084" y="1560867"/>
            <a:ext cx="1860826" cy="707886"/>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FFFFFF"/>
                </a:solidFill>
                <a:effectLst/>
                <a:uLnTx/>
                <a:uFillTx/>
                <a:latin typeface="Palanquin SemiBold" panose="020B0004020203020204" pitchFamily="34" charset="0"/>
                <a:ea typeface="+mn-ea"/>
                <a:cs typeface="Palanquin SemiBold" panose="020B0004020203020204" pitchFamily="34" charset="0"/>
              </a:rPr>
              <a:t>Transportation to Work</a:t>
            </a:r>
          </a:p>
        </p:txBody>
      </p:sp>
    </p:spTree>
    <p:extLst>
      <p:ext uri="{BB962C8B-B14F-4D97-AF65-F5344CB8AC3E}">
        <p14:creationId xmlns:p14="http://schemas.microsoft.com/office/powerpoint/2010/main" val="1444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B9C1B-AB46-9ABA-BC68-9AA5204B669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073BF3D-0F4B-DF22-F78A-5E6B87E7FB0C}"/>
              </a:ext>
            </a:extLst>
          </p:cNvPr>
          <p:cNvPicPr/>
          <p:nvPr/>
        </p:nvPicPr>
        <p:blipFill>
          <a:blip r:embed="rId3">
            <a:alphaModFix amt="43000"/>
          </a:blip>
          <a:stretch>
            <a:fillRect/>
          </a:stretch>
        </p:blipFill>
        <p:spPr>
          <a:xfrm>
            <a:off x="0" y="0"/>
            <a:ext cx="12192000" cy="6858000"/>
          </a:xfrm>
          <a:prstGeom prst="rect">
            <a:avLst/>
          </a:prstGeom>
        </p:spPr>
      </p:pic>
      <p:sp>
        <p:nvSpPr>
          <p:cNvPr id="48" name="Arrow: Down 47">
            <a:extLst>
              <a:ext uri="{FF2B5EF4-FFF2-40B4-BE49-F238E27FC236}">
                <a16:creationId xmlns:a16="http://schemas.microsoft.com/office/drawing/2014/main" id="{C8021597-E26C-978D-E97C-A42FB145F189}"/>
              </a:ext>
            </a:extLst>
          </p:cNvPr>
          <p:cNvSpPr>
            <a:spLocks noChangeAspect="1"/>
          </p:cNvSpPr>
          <p:nvPr/>
        </p:nvSpPr>
        <p:spPr>
          <a:xfrm>
            <a:off x="1522016" y="2258120"/>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Arrow Down with solid fill">
            <a:extLst>
              <a:ext uri="{FF2B5EF4-FFF2-40B4-BE49-F238E27FC236}">
                <a16:creationId xmlns:a16="http://schemas.microsoft.com/office/drawing/2014/main" id="{DD0D024A-5F1E-6A85-C919-A27F08C73B7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7673" y="3957628"/>
            <a:ext cx="411883" cy="429768"/>
          </a:xfrm>
          <a:prstGeom prst="rect">
            <a:avLst/>
          </a:prstGeom>
        </p:spPr>
      </p:pic>
      <p:sp>
        <p:nvSpPr>
          <p:cNvPr id="9" name="Title 3">
            <a:extLst>
              <a:ext uri="{FF2B5EF4-FFF2-40B4-BE49-F238E27FC236}">
                <a16:creationId xmlns:a16="http://schemas.microsoft.com/office/drawing/2014/main" id="{C1CCE5D2-F5CD-1303-5E08-ED0B27316E8D}"/>
              </a:ext>
            </a:extLst>
          </p:cNvPr>
          <p:cNvSpPr txBox="1">
            <a:spLocks/>
          </p:cNvSpPr>
          <p:nvPr/>
        </p:nvSpPr>
        <p:spPr>
          <a:xfrm>
            <a:off x="495300" y="500578"/>
            <a:ext cx="11087100"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dirty="0"/>
              <a:t>THE PATHWAY TO POTENTIAL</a:t>
            </a:r>
          </a:p>
        </p:txBody>
      </p:sp>
      <p:sp>
        <p:nvSpPr>
          <p:cNvPr id="19" name="Rectangle: Rounded Corners 18">
            <a:extLst>
              <a:ext uri="{FF2B5EF4-FFF2-40B4-BE49-F238E27FC236}">
                <a16:creationId xmlns:a16="http://schemas.microsoft.com/office/drawing/2014/main" id="{0C8329A5-7A92-ECE5-EF7E-7FB85AEA6557}"/>
              </a:ext>
            </a:extLst>
          </p:cNvPr>
          <p:cNvSpPr/>
          <p:nvPr/>
        </p:nvSpPr>
        <p:spPr>
          <a:xfrm>
            <a:off x="457200" y="1591342"/>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97FAAD3-A62A-C6DB-BD47-6F0E1C9FE3BF}"/>
              </a:ext>
            </a:extLst>
          </p:cNvPr>
          <p:cNvSpPr txBox="1"/>
          <p:nvPr/>
        </p:nvSpPr>
        <p:spPr>
          <a:xfrm>
            <a:off x="640839" y="1657211"/>
            <a:ext cx="218241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CHILDCARE</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sp>
        <p:nvSpPr>
          <p:cNvPr id="50" name="Rectangle: Rounded Corners 49">
            <a:extLst>
              <a:ext uri="{FF2B5EF4-FFF2-40B4-BE49-F238E27FC236}">
                <a16:creationId xmlns:a16="http://schemas.microsoft.com/office/drawing/2014/main" id="{8545B7A3-3F68-141A-649C-75B846764074}"/>
              </a:ext>
            </a:extLst>
          </p:cNvPr>
          <p:cNvSpPr/>
          <p:nvPr/>
        </p:nvSpPr>
        <p:spPr>
          <a:xfrm>
            <a:off x="449580" y="2728165"/>
            <a:ext cx="2549693" cy="586087"/>
          </a:xfrm>
          <a:prstGeom prst="roundRect">
            <a:avLst/>
          </a:prstGeom>
          <a:solidFill>
            <a:srgbClr val="FE37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0C645C5-89DC-53F6-EBAD-4A3F2DEE0430}"/>
              </a:ext>
            </a:extLst>
          </p:cNvPr>
          <p:cNvSpPr txBox="1"/>
          <p:nvPr/>
        </p:nvSpPr>
        <p:spPr>
          <a:xfrm>
            <a:off x="395103" y="2791381"/>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Kept Job</a:t>
            </a:r>
          </a:p>
        </p:txBody>
      </p:sp>
      <p:sp>
        <p:nvSpPr>
          <p:cNvPr id="83" name="Arrow: Down 82">
            <a:extLst>
              <a:ext uri="{FF2B5EF4-FFF2-40B4-BE49-F238E27FC236}">
                <a16:creationId xmlns:a16="http://schemas.microsoft.com/office/drawing/2014/main" id="{0FC91167-7AE6-D85A-5EE9-21ACB848D908}"/>
              </a:ext>
            </a:extLst>
          </p:cNvPr>
          <p:cNvSpPr>
            <a:spLocks noChangeAspect="1"/>
          </p:cNvSpPr>
          <p:nvPr/>
        </p:nvSpPr>
        <p:spPr>
          <a:xfrm>
            <a:off x="1522010" y="3405952"/>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Rounded Corners 86">
            <a:extLst>
              <a:ext uri="{FF2B5EF4-FFF2-40B4-BE49-F238E27FC236}">
                <a16:creationId xmlns:a16="http://schemas.microsoft.com/office/drawing/2014/main" id="{3284DCBB-3D45-DC9D-40F1-0355C0DA304E}"/>
              </a:ext>
            </a:extLst>
          </p:cNvPr>
          <p:cNvSpPr/>
          <p:nvPr/>
        </p:nvSpPr>
        <p:spPr>
          <a:xfrm>
            <a:off x="459720" y="3932639"/>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0FA6B840-DA1A-548A-8DBD-6A6F662F7BB6}"/>
              </a:ext>
            </a:extLst>
          </p:cNvPr>
          <p:cNvSpPr txBox="1"/>
          <p:nvPr/>
        </p:nvSpPr>
        <p:spPr>
          <a:xfrm>
            <a:off x="394357" y="4017627"/>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Promotion</a:t>
            </a:r>
          </a:p>
        </p:txBody>
      </p:sp>
      <p:sp>
        <p:nvSpPr>
          <p:cNvPr id="97" name="Rectangle: Rounded Corners 96">
            <a:extLst>
              <a:ext uri="{FF2B5EF4-FFF2-40B4-BE49-F238E27FC236}">
                <a16:creationId xmlns:a16="http://schemas.microsoft.com/office/drawing/2014/main" id="{1F759C80-D83E-A971-93DF-9AC2546A7102}"/>
              </a:ext>
            </a:extLst>
          </p:cNvPr>
          <p:cNvSpPr/>
          <p:nvPr/>
        </p:nvSpPr>
        <p:spPr>
          <a:xfrm>
            <a:off x="449580" y="5085830"/>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a:extLst>
              <a:ext uri="{FF2B5EF4-FFF2-40B4-BE49-F238E27FC236}">
                <a16:creationId xmlns:a16="http://schemas.microsoft.com/office/drawing/2014/main" id="{B3FAC12E-FA51-0BA4-DE62-870605D4E20A}"/>
              </a:ext>
            </a:extLst>
          </p:cNvPr>
          <p:cNvSpPr txBox="1"/>
          <p:nvPr/>
        </p:nvSpPr>
        <p:spPr>
          <a:xfrm>
            <a:off x="633219" y="5119041"/>
            <a:ext cx="2182414"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800" b="1" dirty="0">
                <a:solidFill>
                  <a:schemeClr val="accent5">
                    <a:lumMod val="50000"/>
                  </a:schemeClr>
                </a:solidFill>
                <a:latin typeface="Antonio" pitchFamily="2" charset="0"/>
                <a:cs typeface="Palanquin SemiBold" panose="020B0004020203020204" pitchFamily="34" charset="0"/>
              </a:rPr>
              <a:t>STABILITY</a:t>
            </a:r>
            <a:endParaRPr kumimoji="0" lang="en-US" sz="2800" b="1" u="none" strike="noStrike" kern="1200" cap="none" spc="0" normalizeH="0" baseline="0" noProof="0" dirty="0">
              <a:ln>
                <a:noFill/>
              </a:ln>
              <a:solidFill>
                <a:schemeClr val="accent5">
                  <a:lumMod val="50000"/>
                </a:schemeClr>
              </a:solidFill>
              <a:effectLst/>
              <a:uLnTx/>
              <a:uFillTx/>
              <a:latin typeface="Antonio" pitchFamily="2" charset="0"/>
              <a:cs typeface="Palanquin SemiBold" panose="020B0004020203020204" pitchFamily="34" charset="0"/>
            </a:endParaRPr>
          </a:p>
        </p:txBody>
      </p:sp>
      <p:sp>
        <p:nvSpPr>
          <p:cNvPr id="110" name="Arrow: Down 109">
            <a:extLst>
              <a:ext uri="{FF2B5EF4-FFF2-40B4-BE49-F238E27FC236}">
                <a16:creationId xmlns:a16="http://schemas.microsoft.com/office/drawing/2014/main" id="{EB9BF3C8-3C3C-E07E-16C5-94681362BA9A}"/>
              </a:ext>
            </a:extLst>
          </p:cNvPr>
          <p:cNvSpPr>
            <a:spLocks noChangeAspect="1"/>
          </p:cNvSpPr>
          <p:nvPr/>
        </p:nvSpPr>
        <p:spPr>
          <a:xfrm>
            <a:off x="1522009" y="4592496"/>
            <a:ext cx="272414"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063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15E76-0FCD-6F44-4937-F0E5F964D6E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1B1AF75-A41B-7F77-1E23-1A9944493614}"/>
              </a:ext>
            </a:extLst>
          </p:cNvPr>
          <p:cNvPicPr/>
          <p:nvPr/>
        </p:nvPicPr>
        <p:blipFill>
          <a:blip r:embed="rId3">
            <a:alphaModFix amt="43000"/>
          </a:blip>
          <a:stretch>
            <a:fillRect/>
          </a:stretch>
        </p:blipFill>
        <p:spPr>
          <a:xfrm>
            <a:off x="0" y="0"/>
            <a:ext cx="12192000" cy="6858000"/>
          </a:xfrm>
          <a:prstGeom prst="rect">
            <a:avLst/>
          </a:prstGeom>
        </p:spPr>
      </p:pic>
      <p:sp>
        <p:nvSpPr>
          <p:cNvPr id="46" name="Arrow: Down 45">
            <a:extLst>
              <a:ext uri="{FF2B5EF4-FFF2-40B4-BE49-F238E27FC236}">
                <a16:creationId xmlns:a16="http://schemas.microsoft.com/office/drawing/2014/main" id="{D06BF826-3E87-0930-9826-056DDFAE5E11}"/>
              </a:ext>
            </a:extLst>
          </p:cNvPr>
          <p:cNvSpPr>
            <a:spLocks noChangeAspect="1"/>
          </p:cNvSpPr>
          <p:nvPr/>
        </p:nvSpPr>
        <p:spPr>
          <a:xfrm>
            <a:off x="4397832" y="2262574"/>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rrow: Down 47">
            <a:extLst>
              <a:ext uri="{FF2B5EF4-FFF2-40B4-BE49-F238E27FC236}">
                <a16:creationId xmlns:a16="http://schemas.microsoft.com/office/drawing/2014/main" id="{6B86A594-2DFD-9A0C-AD8E-7C11E059A2EC}"/>
              </a:ext>
            </a:extLst>
          </p:cNvPr>
          <p:cNvSpPr>
            <a:spLocks noChangeAspect="1"/>
          </p:cNvSpPr>
          <p:nvPr/>
        </p:nvSpPr>
        <p:spPr>
          <a:xfrm>
            <a:off x="1522016" y="2258120"/>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descr="Arrow Down with solid fill">
            <a:extLst>
              <a:ext uri="{FF2B5EF4-FFF2-40B4-BE49-F238E27FC236}">
                <a16:creationId xmlns:a16="http://schemas.microsoft.com/office/drawing/2014/main" id="{3923E245-3E22-CDB3-E38B-4E32492D8C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92152" y="3971335"/>
            <a:ext cx="411883" cy="429768"/>
          </a:xfrm>
          <a:prstGeom prst="rect">
            <a:avLst/>
          </a:prstGeom>
        </p:spPr>
      </p:pic>
      <p:pic>
        <p:nvPicPr>
          <p:cNvPr id="66" name="Graphic 65" descr="Arrow Down with solid fill">
            <a:extLst>
              <a:ext uri="{FF2B5EF4-FFF2-40B4-BE49-F238E27FC236}">
                <a16:creationId xmlns:a16="http://schemas.microsoft.com/office/drawing/2014/main" id="{B85DAD13-9076-5570-951D-0269ECF1A5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7673" y="3957628"/>
            <a:ext cx="411883" cy="429768"/>
          </a:xfrm>
          <a:prstGeom prst="rect">
            <a:avLst/>
          </a:prstGeom>
        </p:spPr>
      </p:pic>
      <p:sp>
        <p:nvSpPr>
          <p:cNvPr id="9" name="Title 3">
            <a:extLst>
              <a:ext uri="{FF2B5EF4-FFF2-40B4-BE49-F238E27FC236}">
                <a16:creationId xmlns:a16="http://schemas.microsoft.com/office/drawing/2014/main" id="{44661A6E-5A0D-EE73-43F2-EED75FEA6573}"/>
              </a:ext>
            </a:extLst>
          </p:cNvPr>
          <p:cNvSpPr txBox="1">
            <a:spLocks/>
          </p:cNvSpPr>
          <p:nvPr/>
        </p:nvSpPr>
        <p:spPr>
          <a:xfrm>
            <a:off x="495300" y="500578"/>
            <a:ext cx="11087100"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dirty="0"/>
              <a:t>THE PATHWAY TO POTENTIAL</a:t>
            </a:r>
          </a:p>
        </p:txBody>
      </p:sp>
      <p:sp>
        <p:nvSpPr>
          <p:cNvPr id="19" name="Rectangle: Rounded Corners 18">
            <a:extLst>
              <a:ext uri="{FF2B5EF4-FFF2-40B4-BE49-F238E27FC236}">
                <a16:creationId xmlns:a16="http://schemas.microsoft.com/office/drawing/2014/main" id="{A9040A7F-56D1-E65D-74D4-DA1FDDD33873}"/>
              </a:ext>
            </a:extLst>
          </p:cNvPr>
          <p:cNvSpPr/>
          <p:nvPr/>
        </p:nvSpPr>
        <p:spPr>
          <a:xfrm>
            <a:off x="457200" y="1591342"/>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3EAF0086-15BD-9DF5-F51B-3A8419CC4DC5}"/>
              </a:ext>
            </a:extLst>
          </p:cNvPr>
          <p:cNvSpPr/>
          <p:nvPr/>
        </p:nvSpPr>
        <p:spPr>
          <a:xfrm>
            <a:off x="3334434" y="1589362"/>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EC4061D-FE5B-87DF-434D-9B9F3E9F62F3}"/>
              </a:ext>
            </a:extLst>
          </p:cNvPr>
          <p:cNvSpPr txBox="1"/>
          <p:nvPr/>
        </p:nvSpPr>
        <p:spPr>
          <a:xfrm>
            <a:off x="640839" y="1657211"/>
            <a:ext cx="218241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CHILDCARE</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sp>
        <p:nvSpPr>
          <p:cNvPr id="35" name="TextBox 34">
            <a:extLst>
              <a:ext uri="{FF2B5EF4-FFF2-40B4-BE49-F238E27FC236}">
                <a16:creationId xmlns:a16="http://schemas.microsoft.com/office/drawing/2014/main" id="{B61B25DA-A756-988A-15F5-306B187DB2D4}"/>
              </a:ext>
            </a:extLst>
          </p:cNvPr>
          <p:cNvSpPr txBox="1"/>
          <p:nvPr/>
        </p:nvSpPr>
        <p:spPr>
          <a:xfrm>
            <a:off x="3523514" y="1650554"/>
            <a:ext cx="218241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THERAPY</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sp>
        <p:nvSpPr>
          <p:cNvPr id="50" name="Rectangle: Rounded Corners 49">
            <a:extLst>
              <a:ext uri="{FF2B5EF4-FFF2-40B4-BE49-F238E27FC236}">
                <a16:creationId xmlns:a16="http://schemas.microsoft.com/office/drawing/2014/main" id="{68460958-2B2D-9D65-3BE5-F8CFCF374330}"/>
              </a:ext>
            </a:extLst>
          </p:cNvPr>
          <p:cNvSpPr/>
          <p:nvPr/>
        </p:nvSpPr>
        <p:spPr>
          <a:xfrm>
            <a:off x="449580" y="2728165"/>
            <a:ext cx="2549693" cy="586087"/>
          </a:xfrm>
          <a:prstGeom prst="roundRect">
            <a:avLst/>
          </a:prstGeom>
          <a:solidFill>
            <a:srgbClr val="FE37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FD5D930-51A3-23D8-8163-BD5AFA82BB0D}"/>
              </a:ext>
            </a:extLst>
          </p:cNvPr>
          <p:cNvSpPr txBox="1"/>
          <p:nvPr/>
        </p:nvSpPr>
        <p:spPr>
          <a:xfrm>
            <a:off x="395103" y="2791381"/>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Kept Job</a:t>
            </a:r>
          </a:p>
        </p:txBody>
      </p:sp>
      <p:sp>
        <p:nvSpPr>
          <p:cNvPr id="52" name="Rectangle: Rounded Corners 51">
            <a:extLst>
              <a:ext uri="{FF2B5EF4-FFF2-40B4-BE49-F238E27FC236}">
                <a16:creationId xmlns:a16="http://schemas.microsoft.com/office/drawing/2014/main" id="{A3269909-A583-4830-2FC9-2176BBE1C9A7}"/>
              </a:ext>
            </a:extLst>
          </p:cNvPr>
          <p:cNvSpPr/>
          <p:nvPr/>
        </p:nvSpPr>
        <p:spPr>
          <a:xfrm>
            <a:off x="3326814" y="2726185"/>
            <a:ext cx="2549693" cy="586087"/>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EE4A8F93-E611-3409-F38E-C2C7D0D70C8F}"/>
              </a:ext>
            </a:extLst>
          </p:cNvPr>
          <p:cNvSpPr txBox="1"/>
          <p:nvPr/>
        </p:nvSpPr>
        <p:spPr>
          <a:xfrm>
            <a:off x="3275016" y="2780495"/>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Better Coping</a:t>
            </a:r>
          </a:p>
        </p:txBody>
      </p:sp>
      <p:sp>
        <p:nvSpPr>
          <p:cNvPr id="79" name="Arrow: Down 78">
            <a:extLst>
              <a:ext uri="{FF2B5EF4-FFF2-40B4-BE49-F238E27FC236}">
                <a16:creationId xmlns:a16="http://schemas.microsoft.com/office/drawing/2014/main" id="{796EDA87-F1A7-AF32-C996-A2995C5DF033}"/>
              </a:ext>
            </a:extLst>
          </p:cNvPr>
          <p:cNvSpPr>
            <a:spLocks noChangeAspect="1"/>
          </p:cNvSpPr>
          <p:nvPr/>
        </p:nvSpPr>
        <p:spPr>
          <a:xfrm>
            <a:off x="4397826" y="3410406"/>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Arrow: Down 82">
            <a:extLst>
              <a:ext uri="{FF2B5EF4-FFF2-40B4-BE49-F238E27FC236}">
                <a16:creationId xmlns:a16="http://schemas.microsoft.com/office/drawing/2014/main" id="{EE845D61-E7B0-C3CD-B613-009BB48AAFCA}"/>
              </a:ext>
            </a:extLst>
          </p:cNvPr>
          <p:cNvSpPr>
            <a:spLocks noChangeAspect="1"/>
          </p:cNvSpPr>
          <p:nvPr/>
        </p:nvSpPr>
        <p:spPr>
          <a:xfrm>
            <a:off x="1522010" y="3405952"/>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Rounded Corners 86">
            <a:extLst>
              <a:ext uri="{FF2B5EF4-FFF2-40B4-BE49-F238E27FC236}">
                <a16:creationId xmlns:a16="http://schemas.microsoft.com/office/drawing/2014/main" id="{64EA6DE1-F3E5-138A-56DC-DE571733D2AB}"/>
              </a:ext>
            </a:extLst>
          </p:cNvPr>
          <p:cNvSpPr/>
          <p:nvPr/>
        </p:nvSpPr>
        <p:spPr>
          <a:xfrm>
            <a:off x="459720" y="3932639"/>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C1182F64-397A-9701-F705-AE26E12A7971}"/>
              </a:ext>
            </a:extLst>
          </p:cNvPr>
          <p:cNvSpPr txBox="1"/>
          <p:nvPr/>
        </p:nvSpPr>
        <p:spPr>
          <a:xfrm>
            <a:off x="394357" y="4017627"/>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Promotion</a:t>
            </a:r>
          </a:p>
        </p:txBody>
      </p:sp>
      <p:sp>
        <p:nvSpPr>
          <p:cNvPr id="89" name="Rectangle: Rounded Corners 88">
            <a:extLst>
              <a:ext uri="{FF2B5EF4-FFF2-40B4-BE49-F238E27FC236}">
                <a16:creationId xmlns:a16="http://schemas.microsoft.com/office/drawing/2014/main" id="{B39397DC-E880-EC8B-A407-92640C49D381}"/>
              </a:ext>
            </a:extLst>
          </p:cNvPr>
          <p:cNvSpPr/>
          <p:nvPr/>
        </p:nvSpPr>
        <p:spPr>
          <a:xfrm>
            <a:off x="3336954" y="3930659"/>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CAA940EA-EAD1-9948-44CB-92F230912B4F}"/>
              </a:ext>
            </a:extLst>
          </p:cNvPr>
          <p:cNvSpPr txBox="1"/>
          <p:nvPr/>
        </p:nvSpPr>
        <p:spPr>
          <a:xfrm>
            <a:off x="3252498" y="4017627"/>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Returned Home</a:t>
            </a:r>
          </a:p>
        </p:txBody>
      </p:sp>
      <p:sp>
        <p:nvSpPr>
          <p:cNvPr id="97" name="Rectangle: Rounded Corners 96">
            <a:extLst>
              <a:ext uri="{FF2B5EF4-FFF2-40B4-BE49-F238E27FC236}">
                <a16:creationId xmlns:a16="http://schemas.microsoft.com/office/drawing/2014/main" id="{197F9411-FC70-2AC1-3ECC-37D95EAE9885}"/>
              </a:ext>
            </a:extLst>
          </p:cNvPr>
          <p:cNvSpPr/>
          <p:nvPr/>
        </p:nvSpPr>
        <p:spPr>
          <a:xfrm>
            <a:off x="449580" y="5085830"/>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Rounded Corners 97">
            <a:extLst>
              <a:ext uri="{FF2B5EF4-FFF2-40B4-BE49-F238E27FC236}">
                <a16:creationId xmlns:a16="http://schemas.microsoft.com/office/drawing/2014/main" id="{00868AE5-2476-7354-BC5D-149374E4E2F8}"/>
              </a:ext>
            </a:extLst>
          </p:cNvPr>
          <p:cNvSpPr/>
          <p:nvPr/>
        </p:nvSpPr>
        <p:spPr>
          <a:xfrm>
            <a:off x="3326814" y="5083850"/>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a:extLst>
              <a:ext uri="{FF2B5EF4-FFF2-40B4-BE49-F238E27FC236}">
                <a16:creationId xmlns:a16="http://schemas.microsoft.com/office/drawing/2014/main" id="{3C68C12A-32F9-C675-1CAF-CDC08EFD1EBD}"/>
              </a:ext>
            </a:extLst>
          </p:cNvPr>
          <p:cNvSpPr txBox="1"/>
          <p:nvPr/>
        </p:nvSpPr>
        <p:spPr>
          <a:xfrm>
            <a:off x="633219" y="5119041"/>
            <a:ext cx="2182414"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800" b="1" dirty="0">
                <a:solidFill>
                  <a:schemeClr val="accent5">
                    <a:lumMod val="50000"/>
                  </a:schemeClr>
                </a:solidFill>
                <a:latin typeface="Antonio" pitchFamily="2" charset="0"/>
                <a:cs typeface="Palanquin SemiBold" panose="020B0004020203020204" pitchFamily="34" charset="0"/>
              </a:rPr>
              <a:t>STABILITY</a:t>
            </a:r>
            <a:endParaRPr kumimoji="0" lang="en-US" sz="2800" b="1" u="none" strike="noStrike" kern="1200" cap="none" spc="0" normalizeH="0" baseline="0" noProof="0" dirty="0">
              <a:ln>
                <a:noFill/>
              </a:ln>
              <a:solidFill>
                <a:schemeClr val="accent5">
                  <a:lumMod val="50000"/>
                </a:schemeClr>
              </a:solidFill>
              <a:effectLst/>
              <a:uLnTx/>
              <a:uFillTx/>
              <a:latin typeface="Antonio" pitchFamily="2" charset="0"/>
              <a:cs typeface="Palanquin SemiBold" panose="020B0004020203020204" pitchFamily="34" charset="0"/>
            </a:endParaRPr>
          </a:p>
        </p:txBody>
      </p:sp>
      <p:sp>
        <p:nvSpPr>
          <p:cNvPr id="102" name="TextBox 101">
            <a:extLst>
              <a:ext uri="{FF2B5EF4-FFF2-40B4-BE49-F238E27FC236}">
                <a16:creationId xmlns:a16="http://schemas.microsoft.com/office/drawing/2014/main" id="{2811B319-187F-FD9F-7A44-7386A99FBD85}"/>
              </a:ext>
            </a:extLst>
          </p:cNvPr>
          <p:cNvSpPr txBox="1"/>
          <p:nvPr/>
        </p:nvSpPr>
        <p:spPr>
          <a:xfrm>
            <a:off x="3515894" y="5112382"/>
            <a:ext cx="2182414"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800" b="1" dirty="0">
                <a:solidFill>
                  <a:schemeClr val="accent5">
                    <a:lumMod val="50000"/>
                  </a:schemeClr>
                </a:solidFill>
                <a:latin typeface="Antonio" pitchFamily="2" charset="0"/>
                <a:cs typeface="Palanquin SemiBold" panose="020B0004020203020204" pitchFamily="34" charset="0"/>
              </a:rPr>
              <a:t>GED &amp; JOB</a:t>
            </a:r>
            <a:endParaRPr kumimoji="0" lang="en-US" sz="2800" b="1" u="none" strike="noStrike" kern="1200" cap="none" spc="0" normalizeH="0" baseline="0" noProof="0" dirty="0">
              <a:ln>
                <a:noFill/>
              </a:ln>
              <a:solidFill>
                <a:schemeClr val="accent5">
                  <a:lumMod val="50000"/>
                </a:schemeClr>
              </a:solidFill>
              <a:effectLst/>
              <a:uLnTx/>
              <a:uFillTx/>
              <a:latin typeface="Antonio" pitchFamily="2" charset="0"/>
              <a:cs typeface="Palanquin SemiBold" panose="020B0004020203020204" pitchFamily="34" charset="0"/>
            </a:endParaRPr>
          </a:p>
        </p:txBody>
      </p:sp>
      <p:sp>
        <p:nvSpPr>
          <p:cNvPr id="109" name="Arrow: Down 108">
            <a:extLst>
              <a:ext uri="{FF2B5EF4-FFF2-40B4-BE49-F238E27FC236}">
                <a16:creationId xmlns:a16="http://schemas.microsoft.com/office/drawing/2014/main" id="{0440C560-D267-F90D-F0BB-A457A763A736}"/>
              </a:ext>
            </a:extLst>
          </p:cNvPr>
          <p:cNvSpPr>
            <a:spLocks noChangeAspect="1"/>
          </p:cNvSpPr>
          <p:nvPr/>
        </p:nvSpPr>
        <p:spPr>
          <a:xfrm>
            <a:off x="4397825" y="4596950"/>
            <a:ext cx="272414"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Arrow: Down 109">
            <a:extLst>
              <a:ext uri="{FF2B5EF4-FFF2-40B4-BE49-F238E27FC236}">
                <a16:creationId xmlns:a16="http://schemas.microsoft.com/office/drawing/2014/main" id="{850BF974-BF36-1639-634F-9F997922D824}"/>
              </a:ext>
            </a:extLst>
          </p:cNvPr>
          <p:cNvSpPr>
            <a:spLocks noChangeAspect="1"/>
          </p:cNvSpPr>
          <p:nvPr/>
        </p:nvSpPr>
        <p:spPr>
          <a:xfrm>
            <a:off x="1522009" y="4592496"/>
            <a:ext cx="272414"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963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44B74-76DA-82B2-E809-866AC5950C5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EBBF576-7318-C148-8742-99935FFC1F5F}"/>
              </a:ext>
            </a:extLst>
          </p:cNvPr>
          <p:cNvPicPr/>
          <p:nvPr/>
        </p:nvPicPr>
        <p:blipFill>
          <a:blip r:embed="rId3">
            <a:alphaModFix amt="43000"/>
          </a:blip>
          <a:stretch>
            <a:fillRect/>
          </a:stretch>
        </p:blipFill>
        <p:spPr>
          <a:xfrm>
            <a:off x="0" y="0"/>
            <a:ext cx="12192000" cy="6858000"/>
          </a:xfrm>
          <a:prstGeom prst="rect">
            <a:avLst/>
          </a:prstGeom>
        </p:spPr>
      </p:pic>
      <p:sp>
        <p:nvSpPr>
          <p:cNvPr id="44" name="Arrow: Down 43">
            <a:extLst>
              <a:ext uri="{FF2B5EF4-FFF2-40B4-BE49-F238E27FC236}">
                <a16:creationId xmlns:a16="http://schemas.microsoft.com/office/drawing/2014/main" id="{CB4B6693-FE11-1343-4A6A-EFC3C2084DD8}"/>
              </a:ext>
            </a:extLst>
          </p:cNvPr>
          <p:cNvSpPr>
            <a:spLocks noChangeAspect="1"/>
          </p:cNvSpPr>
          <p:nvPr/>
        </p:nvSpPr>
        <p:spPr>
          <a:xfrm>
            <a:off x="7256610" y="2258476"/>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Down 45">
            <a:extLst>
              <a:ext uri="{FF2B5EF4-FFF2-40B4-BE49-F238E27FC236}">
                <a16:creationId xmlns:a16="http://schemas.microsoft.com/office/drawing/2014/main" id="{ED0319AA-F7EE-98F0-4347-717CDD621C04}"/>
              </a:ext>
            </a:extLst>
          </p:cNvPr>
          <p:cNvSpPr>
            <a:spLocks noChangeAspect="1"/>
          </p:cNvSpPr>
          <p:nvPr/>
        </p:nvSpPr>
        <p:spPr>
          <a:xfrm>
            <a:off x="4397832" y="2262574"/>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rrow: Down 47">
            <a:extLst>
              <a:ext uri="{FF2B5EF4-FFF2-40B4-BE49-F238E27FC236}">
                <a16:creationId xmlns:a16="http://schemas.microsoft.com/office/drawing/2014/main" id="{D5CB10A4-E87E-CF2A-438D-06167FE4F848}"/>
              </a:ext>
            </a:extLst>
          </p:cNvPr>
          <p:cNvSpPr>
            <a:spLocks noChangeAspect="1"/>
          </p:cNvSpPr>
          <p:nvPr/>
        </p:nvSpPr>
        <p:spPr>
          <a:xfrm>
            <a:off x="1522016" y="2258120"/>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descr="Arrow Down with solid fill">
            <a:extLst>
              <a:ext uri="{FF2B5EF4-FFF2-40B4-BE49-F238E27FC236}">
                <a16:creationId xmlns:a16="http://schemas.microsoft.com/office/drawing/2014/main" id="{DF785094-8656-2764-8CBF-AA29633745C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92152" y="3971335"/>
            <a:ext cx="411883" cy="429768"/>
          </a:xfrm>
          <a:prstGeom prst="rect">
            <a:avLst/>
          </a:prstGeom>
        </p:spPr>
      </p:pic>
      <p:pic>
        <p:nvPicPr>
          <p:cNvPr id="66" name="Graphic 65" descr="Arrow Down with solid fill">
            <a:extLst>
              <a:ext uri="{FF2B5EF4-FFF2-40B4-BE49-F238E27FC236}">
                <a16:creationId xmlns:a16="http://schemas.microsoft.com/office/drawing/2014/main" id="{417BDCAD-A983-D537-AADA-2084164412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7673" y="3957628"/>
            <a:ext cx="411883" cy="429768"/>
          </a:xfrm>
          <a:prstGeom prst="rect">
            <a:avLst/>
          </a:prstGeom>
        </p:spPr>
      </p:pic>
      <p:pic>
        <p:nvPicPr>
          <p:cNvPr id="78" name="Graphic 77" descr="Arrow Down with solid fill">
            <a:extLst>
              <a:ext uri="{FF2B5EF4-FFF2-40B4-BE49-F238E27FC236}">
                <a16:creationId xmlns:a16="http://schemas.microsoft.com/office/drawing/2014/main" id="{1CE4B1EA-F3D9-A999-6108-B9132737E27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44727" y="4006516"/>
            <a:ext cx="411883" cy="429768"/>
          </a:xfrm>
          <a:prstGeom prst="rect">
            <a:avLst/>
          </a:prstGeom>
        </p:spPr>
      </p:pic>
      <p:sp>
        <p:nvSpPr>
          <p:cNvPr id="9" name="Title 3">
            <a:extLst>
              <a:ext uri="{FF2B5EF4-FFF2-40B4-BE49-F238E27FC236}">
                <a16:creationId xmlns:a16="http://schemas.microsoft.com/office/drawing/2014/main" id="{18FBCC26-89A2-7211-96C1-D8D87456739F}"/>
              </a:ext>
            </a:extLst>
          </p:cNvPr>
          <p:cNvSpPr txBox="1">
            <a:spLocks/>
          </p:cNvSpPr>
          <p:nvPr/>
        </p:nvSpPr>
        <p:spPr>
          <a:xfrm>
            <a:off x="495300" y="500578"/>
            <a:ext cx="11087100"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dirty="0"/>
              <a:t>THE PATHWAY TO POTENTIAL</a:t>
            </a:r>
          </a:p>
        </p:txBody>
      </p:sp>
      <p:grpSp>
        <p:nvGrpSpPr>
          <p:cNvPr id="95" name="Group 94">
            <a:extLst>
              <a:ext uri="{FF2B5EF4-FFF2-40B4-BE49-F238E27FC236}">
                <a16:creationId xmlns:a16="http://schemas.microsoft.com/office/drawing/2014/main" id="{5C8BE24B-0E5D-3571-FE58-DB5DCF3CD3E7}"/>
              </a:ext>
            </a:extLst>
          </p:cNvPr>
          <p:cNvGrpSpPr/>
          <p:nvPr/>
        </p:nvGrpSpPr>
        <p:grpSpPr>
          <a:xfrm>
            <a:off x="457200" y="1589362"/>
            <a:ext cx="8329776" cy="588067"/>
            <a:chOff x="457200" y="1589362"/>
            <a:chExt cx="8329776" cy="588067"/>
          </a:xfrm>
        </p:grpSpPr>
        <p:sp>
          <p:nvSpPr>
            <p:cNvPr id="19" name="Rectangle: Rounded Corners 18">
              <a:extLst>
                <a:ext uri="{FF2B5EF4-FFF2-40B4-BE49-F238E27FC236}">
                  <a16:creationId xmlns:a16="http://schemas.microsoft.com/office/drawing/2014/main" id="{A333F3D6-8D3D-1F9D-0B7A-36AE58910128}"/>
                </a:ext>
              </a:extLst>
            </p:cNvPr>
            <p:cNvSpPr/>
            <p:nvPr/>
          </p:nvSpPr>
          <p:spPr>
            <a:xfrm>
              <a:off x="457200" y="1591342"/>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A3DA7000-809C-210C-0C93-C7A85679E210}"/>
                </a:ext>
              </a:extLst>
            </p:cNvPr>
            <p:cNvSpPr/>
            <p:nvPr/>
          </p:nvSpPr>
          <p:spPr>
            <a:xfrm>
              <a:off x="3334434" y="1589362"/>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4815E35F-5020-0CF7-896F-EC1F774052DB}"/>
                </a:ext>
              </a:extLst>
            </p:cNvPr>
            <p:cNvSpPr/>
            <p:nvPr/>
          </p:nvSpPr>
          <p:spPr>
            <a:xfrm>
              <a:off x="6237283" y="1591341"/>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41B10A7-97AB-6945-7580-2F0BD5EE35FA}"/>
                </a:ext>
              </a:extLst>
            </p:cNvPr>
            <p:cNvSpPr txBox="1"/>
            <p:nvPr/>
          </p:nvSpPr>
          <p:spPr>
            <a:xfrm>
              <a:off x="640839" y="1657211"/>
              <a:ext cx="218241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CHILDCARE</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sp>
          <p:nvSpPr>
            <p:cNvPr id="35" name="TextBox 34">
              <a:extLst>
                <a:ext uri="{FF2B5EF4-FFF2-40B4-BE49-F238E27FC236}">
                  <a16:creationId xmlns:a16="http://schemas.microsoft.com/office/drawing/2014/main" id="{D546EF49-A265-DCA8-CADD-63DB0B87AEAE}"/>
                </a:ext>
              </a:extLst>
            </p:cNvPr>
            <p:cNvSpPr txBox="1"/>
            <p:nvPr/>
          </p:nvSpPr>
          <p:spPr>
            <a:xfrm>
              <a:off x="3523514" y="1650554"/>
              <a:ext cx="218241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THERAPY</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sp>
          <p:nvSpPr>
            <p:cNvPr id="39" name="TextBox 38">
              <a:extLst>
                <a:ext uri="{FF2B5EF4-FFF2-40B4-BE49-F238E27FC236}">
                  <a16:creationId xmlns:a16="http://schemas.microsoft.com/office/drawing/2014/main" id="{BA7D1D5C-57A9-C738-0874-CAB1F8C5A693}"/>
                </a:ext>
              </a:extLst>
            </p:cNvPr>
            <p:cNvSpPr txBox="1"/>
            <p:nvPr/>
          </p:nvSpPr>
          <p:spPr>
            <a:xfrm>
              <a:off x="6404596" y="1657210"/>
              <a:ext cx="2182415"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MENTORS</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grpSp>
      <p:sp>
        <p:nvSpPr>
          <p:cNvPr id="50" name="Rectangle: Rounded Corners 49">
            <a:extLst>
              <a:ext uri="{FF2B5EF4-FFF2-40B4-BE49-F238E27FC236}">
                <a16:creationId xmlns:a16="http://schemas.microsoft.com/office/drawing/2014/main" id="{C9BCEBAB-5EC3-F2FC-92F4-9C962AE622FE}"/>
              </a:ext>
            </a:extLst>
          </p:cNvPr>
          <p:cNvSpPr/>
          <p:nvPr/>
        </p:nvSpPr>
        <p:spPr>
          <a:xfrm>
            <a:off x="449580" y="2728165"/>
            <a:ext cx="2549693" cy="586087"/>
          </a:xfrm>
          <a:prstGeom prst="roundRect">
            <a:avLst/>
          </a:prstGeom>
          <a:solidFill>
            <a:srgbClr val="FE37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61EDC16-B3B1-5993-F98A-13000FB86563}"/>
              </a:ext>
            </a:extLst>
          </p:cNvPr>
          <p:cNvSpPr txBox="1"/>
          <p:nvPr/>
        </p:nvSpPr>
        <p:spPr>
          <a:xfrm>
            <a:off x="395103" y="2791381"/>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Kept Job</a:t>
            </a:r>
          </a:p>
        </p:txBody>
      </p:sp>
      <p:sp>
        <p:nvSpPr>
          <p:cNvPr id="52" name="Rectangle: Rounded Corners 51">
            <a:extLst>
              <a:ext uri="{FF2B5EF4-FFF2-40B4-BE49-F238E27FC236}">
                <a16:creationId xmlns:a16="http://schemas.microsoft.com/office/drawing/2014/main" id="{77987378-945C-E03D-74C5-AA95A3A14F8D}"/>
              </a:ext>
            </a:extLst>
          </p:cNvPr>
          <p:cNvSpPr/>
          <p:nvPr/>
        </p:nvSpPr>
        <p:spPr>
          <a:xfrm>
            <a:off x="3326814" y="2726185"/>
            <a:ext cx="2549693" cy="586087"/>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7E7B69B2-2E77-74DA-861C-64A1BA98A0DB}"/>
              </a:ext>
            </a:extLst>
          </p:cNvPr>
          <p:cNvSpPr/>
          <p:nvPr/>
        </p:nvSpPr>
        <p:spPr>
          <a:xfrm>
            <a:off x="6229663" y="2728164"/>
            <a:ext cx="2549693" cy="586087"/>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E7971AB8-1FCC-7613-1ACE-DACA4AD98CCC}"/>
              </a:ext>
            </a:extLst>
          </p:cNvPr>
          <p:cNvSpPr txBox="1"/>
          <p:nvPr/>
        </p:nvSpPr>
        <p:spPr>
          <a:xfrm>
            <a:off x="3275016" y="2780495"/>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Better Coping</a:t>
            </a:r>
          </a:p>
        </p:txBody>
      </p:sp>
      <p:sp>
        <p:nvSpPr>
          <p:cNvPr id="61" name="TextBox 60">
            <a:extLst>
              <a:ext uri="{FF2B5EF4-FFF2-40B4-BE49-F238E27FC236}">
                <a16:creationId xmlns:a16="http://schemas.microsoft.com/office/drawing/2014/main" id="{578C04FC-BBD3-50E2-EF9A-FF2AEE4BFB57}"/>
              </a:ext>
            </a:extLst>
          </p:cNvPr>
          <p:cNvSpPr txBox="1"/>
          <p:nvPr/>
        </p:nvSpPr>
        <p:spPr>
          <a:xfrm>
            <a:off x="6056295" y="2788395"/>
            <a:ext cx="287815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College Interest</a:t>
            </a:r>
          </a:p>
        </p:txBody>
      </p:sp>
      <p:sp>
        <p:nvSpPr>
          <p:cNvPr id="76" name="Arrow: Down 75">
            <a:extLst>
              <a:ext uri="{FF2B5EF4-FFF2-40B4-BE49-F238E27FC236}">
                <a16:creationId xmlns:a16="http://schemas.microsoft.com/office/drawing/2014/main" id="{89005E77-D996-CE13-E275-94C8DEDF0885}"/>
              </a:ext>
            </a:extLst>
          </p:cNvPr>
          <p:cNvSpPr>
            <a:spLocks noChangeAspect="1"/>
          </p:cNvSpPr>
          <p:nvPr/>
        </p:nvSpPr>
        <p:spPr>
          <a:xfrm>
            <a:off x="7256604" y="3406308"/>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Arrow: Down 78">
            <a:extLst>
              <a:ext uri="{FF2B5EF4-FFF2-40B4-BE49-F238E27FC236}">
                <a16:creationId xmlns:a16="http://schemas.microsoft.com/office/drawing/2014/main" id="{1A06985F-ECEF-8D29-4EB6-DB4290D14FB1}"/>
              </a:ext>
            </a:extLst>
          </p:cNvPr>
          <p:cNvSpPr>
            <a:spLocks noChangeAspect="1"/>
          </p:cNvSpPr>
          <p:nvPr/>
        </p:nvSpPr>
        <p:spPr>
          <a:xfrm>
            <a:off x="4397826" y="3410406"/>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Arrow: Down 82">
            <a:extLst>
              <a:ext uri="{FF2B5EF4-FFF2-40B4-BE49-F238E27FC236}">
                <a16:creationId xmlns:a16="http://schemas.microsoft.com/office/drawing/2014/main" id="{4A18D370-2B1F-B6A2-CC10-DA460B2411EE}"/>
              </a:ext>
            </a:extLst>
          </p:cNvPr>
          <p:cNvSpPr>
            <a:spLocks noChangeAspect="1"/>
          </p:cNvSpPr>
          <p:nvPr/>
        </p:nvSpPr>
        <p:spPr>
          <a:xfrm>
            <a:off x="1522010" y="3405952"/>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Rounded Corners 86">
            <a:extLst>
              <a:ext uri="{FF2B5EF4-FFF2-40B4-BE49-F238E27FC236}">
                <a16:creationId xmlns:a16="http://schemas.microsoft.com/office/drawing/2014/main" id="{C2E1C13B-6991-3C88-D2C3-95B89E31D1EA}"/>
              </a:ext>
            </a:extLst>
          </p:cNvPr>
          <p:cNvSpPr/>
          <p:nvPr/>
        </p:nvSpPr>
        <p:spPr>
          <a:xfrm>
            <a:off x="459720" y="3932639"/>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9F3FE5F8-D431-28FA-75F1-08622472F9D9}"/>
              </a:ext>
            </a:extLst>
          </p:cNvPr>
          <p:cNvSpPr txBox="1"/>
          <p:nvPr/>
        </p:nvSpPr>
        <p:spPr>
          <a:xfrm>
            <a:off x="394357" y="4017627"/>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Promotion</a:t>
            </a:r>
          </a:p>
        </p:txBody>
      </p:sp>
      <p:sp>
        <p:nvSpPr>
          <p:cNvPr id="89" name="Rectangle: Rounded Corners 88">
            <a:extLst>
              <a:ext uri="{FF2B5EF4-FFF2-40B4-BE49-F238E27FC236}">
                <a16:creationId xmlns:a16="http://schemas.microsoft.com/office/drawing/2014/main" id="{1B13B58E-82F8-B080-B71E-A834C306CCEA}"/>
              </a:ext>
            </a:extLst>
          </p:cNvPr>
          <p:cNvSpPr/>
          <p:nvPr/>
        </p:nvSpPr>
        <p:spPr>
          <a:xfrm>
            <a:off x="3336954" y="3930659"/>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Rounded Corners 89">
            <a:extLst>
              <a:ext uri="{FF2B5EF4-FFF2-40B4-BE49-F238E27FC236}">
                <a16:creationId xmlns:a16="http://schemas.microsoft.com/office/drawing/2014/main" id="{AEAC2B14-2E94-AEDF-9D93-24A1BCEBDCD7}"/>
              </a:ext>
            </a:extLst>
          </p:cNvPr>
          <p:cNvSpPr/>
          <p:nvPr/>
        </p:nvSpPr>
        <p:spPr>
          <a:xfrm>
            <a:off x="6239803" y="3932638"/>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02E115F3-926D-B9C9-CDFE-F43AE4D37327}"/>
              </a:ext>
            </a:extLst>
          </p:cNvPr>
          <p:cNvSpPr txBox="1"/>
          <p:nvPr/>
        </p:nvSpPr>
        <p:spPr>
          <a:xfrm>
            <a:off x="3252498" y="4017627"/>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Returned Home</a:t>
            </a:r>
          </a:p>
        </p:txBody>
      </p:sp>
      <p:sp>
        <p:nvSpPr>
          <p:cNvPr id="93" name="TextBox 92">
            <a:extLst>
              <a:ext uri="{FF2B5EF4-FFF2-40B4-BE49-F238E27FC236}">
                <a16:creationId xmlns:a16="http://schemas.microsoft.com/office/drawing/2014/main" id="{2035B617-98AE-C61E-765E-7976414B14D2}"/>
              </a:ext>
            </a:extLst>
          </p:cNvPr>
          <p:cNvSpPr txBox="1"/>
          <p:nvPr/>
        </p:nvSpPr>
        <p:spPr>
          <a:xfrm>
            <a:off x="6066435" y="3992869"/>
            <a:ext cx="287815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Improved Grades</a:t>
            </a:r>
          </a:p>
        </p:txBody>
      </p:sp>
      <p:sp>
        <p:nvSpPr>
          <p:cNvPr id="97" name="Rectangle: Rounded Corners 96">
            <a:extLst>
              <a:ext uri="{FF2B5EF4-FFF2-40B4-BE49-F238E27FC236}">
                <a16:creationId xmlns:a16="http://schemas.microsoft.com/office/drawing/2014/main" id="{849D05FF-E96F-D115-0002-69D226436E1C}"/>
              </a:ext>
            </a:extLst>
          </p:cNvPr>
          <p:cNvSpPr/>
          <p:nvPr/>
        </p:nvSpPr>
        <p:spPr>
          <a:xfrm>
            <a:off x="449580" y="5085830"/>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Rounded Corners 97">
            <a:extLst>
              <a:ext uri="{FF2B5EF4-FFF2-40B4-BE49-F238E27FC236}">
                <a16:creationId xmlns:a16="http://schemas.microsoft.com/office/drawing/2014/main" id="{A437F46A-3F51-BD8F-FD82-AFBF6375EC10}"/>
              </a:ext>
            </a:extLst>
          </p:cNvPr>
          <p:cNvSpPr/>
          <p:nvPr/>
        </p:nvSpPr>
        <p:spPr>
          <a:xfrm>
            <a:off x="3326814" y="5083850"/>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Rounded Corners 98">
            <a:extLst>
              <a:ext uri="{FF2B5EF4-FFF2-40B4-BE49-F238E27FC236}">
                <a16:creationId xmlns:a16="http://schemas.microsoft.com/office/drawing/2014/main" id="{DA6F32FE-ACA9-7F3A-F9FF-E284198EF65F}"/>
              </a:ext>
            </a:extLst>
          </p:cNvPr>
          <p:cNvSpPr/>
          <p:nvPr/>
        </p:nvSpPr>
        <p:spPr>
          <a:xfrm>
            <a:off x="6229663" y="5085829"/>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a:extLst>
              <a:ext uri="{FF2B5EF4-FFF2-40B4-BE49-F238E27FC236}">
                <a16:creationId xmlns:a16="http://schemas.microsoft.com/office/drawing/2014/main" id="{19C4D41B-67F7-A2D4-3141-16EDE22258F0}"/>
              </a:ext>
            </a:extLst>
          </p:cNvPr>
          <p:cNvSpPr txBox="1"/>
          <p:nvPr/>
        </p:nvSpPr>
        <p:spPr>
          <a:xfrm>
            <a:off x="633219" y="5119041"/>
            <a:ext cx="2182414"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800" b="1" dirty="0">
                <a:solidFill>
                  <a:schemeClr val="accent5">
                    <a:lumMod val="50000"/>
                  </a:schemeClr>
                </a:solidFill>
                <a:latin typeface="Antonio" pitchFamily="2" charset="0"/>
                <a:cs typeface="Palanquin SemiBold" panose="020B0004020203020204" pitchFamily="34" charset="0"/>
              </a:rPr>
              <a:t>STABILITY</a:t>
            </a:r>
            <a:endParaRPr kumimoji="0" lang="en-US" sz="2800" b="1" u="none" strike="noStrike" kern="1200" cap="none" spc="0" normalizeH="0" baseline="0" noProof="0" dirty="0">
              <a:ln>
                <a:noFill/>
              </a:ln>
              <a:solidFill>
                <a:schemeClr val="accent5">
                  <a:lumMod val="50000"/>
                </a:schemeClr>
              </a:solidFill>
              <a:effectLst/>
              <a:uLnTx/>
              <a:uFillTx/>
              <a:latin typeface="Antonio" pitchFamily="2" charset="0"/>
              <a:cs typeface="Palanquin SemiBold" panose="020B0004020203020204" pitchFamily="34" charset="0"/>
            </a:endParaRPr>
          </a:p>
        </p:txBody>
      </p:sp>
      <p:sp>
        <p:nvSpPr>
          <p:cNvPr id="102" name="TextBox 101">
            <a:extLst>
              <a:ext uri="{FF2B5EF4-FFF2-40B4-BE49-F238E27FC236}">
                <a16:creationId xmlns:a16="http://schemas.microsoft.com/office/drawing/2014/main" id="{4394760F-2A1C-D48E-B626-A86D503C307C}"/>
              </a:ext>
            </a:extLst>
          </p:cNvPr>
          <p:cNvSpPr txBox="1"/>
          <p:nvPr/>
        </p:nvSpPr>
        <p:spPr>
          <a:xfrm>
            <a:off x="3515894" y="5112382"/>
            <a:ext cx="2182414"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800" b="1" dirty="0">
                <a:solidFill>
                  <a:schemeClr val="accent5">
                    <a:lumMod val="50000"/>
                  </a:schemeClr>
                </a:solidFill>
                <a:latin typeface="Antonio" pitchFamily="2" charset="0"/>
                <a:cs typeface="Palanquin SemiBold" panose="020B0004020203020204" pitchFamily="34" charset="0"/>
              </a:rPr>
              <a:t>GED &amp; JOB</a:t>
            </a:r>
            <a:endParaRPr kumimoji="0" lang="en-US" sz="2800" b="1" u="none" strike="noStrike" kern="1200" cap="none" spc="0" normalizeH="0" baseline="0" noProof="0" dirty="0">
              <a:ln>
                <a:noFill/>
              </a:ln>
              <a:solidFill>
                <a:schemeClr val="accent5">
                  <a:lumMod val="50000"/>
                </a:schemeClr>
              </a:solidFill>
              <a:effectLst/>
              <a:uLnTx/>
              <a:uFillTx/>
              <a:latin typeface="Antonio" pitchFamily="2" charset="0"/>
              <a:cs typeface="Palanquin SemiBold" panose="020B0004020203020204" pitchFamily="34" charset="0"/>
            </a:endParaRPr>
          </a:p>
        </p:txBody>
      </p:sp>
      <p:sp>
        <p:nvSpPr>
          <p:cNvPr id="103" name="TextBox 102">
            <a:extLst>
              <a:ext uri="{FF2B5EF4-FFF2-40B4-BE49-F238E27FC236}">
                <a16:creationId xmlns:a16="http://schemas.microsoft.com/office/drawing/2014/main" id="{33A72D6C-4711-A2BC-0D34-D53E5521871B}"/>
              </a:ext>
            </a:extLst>
          </p:cNvPr>
          <p:cNvSpPr txBox="1"/>
          <p:nvPr/>
        </p:nvSpPr>
        <p:spPr>
          <a:xfrm>
            <a:off x="6407862" y="5119040"/>
            <a:ext cx="2182415" cy="523220"/>
          </a:xfrm>
          <a:prstGeom prst="rect">
            <a:avLst/>
          </a:prstGeom>
          <a:noFill/>
        </p:spPr>
        <p:txBody>
          <a:bodyPr wrap="square" rtlCol="0">
            <a:spAutoFit/>
          </a:bodyPr>
          <a:lstStyle/>
          <a:p>
            <a:pPr lvl="0" algn="ctr">
              <a:defRPr/>
            </a:pPr>
            <a:r>
              <a:rPr lang="en-US" sz="2800" b="1" dirty="0">
                <a:solidFill>
                  <a:schemeClr val="accent5">
                    <a:lumMod val="50000"/>
                  </a:schemeClr>
                </a:solidFill>
                <a:latin typeface="Antonio" pitchFamily="2" charset="0"/>
                <a:cs typeface="Palanquin SemiBold" panose="020B0004020203020204" pitchFamily="34" charset="0"/>
              </a:rPr>
              <a:t>COLLEGE VISIT</a:t>
            </a:r>
          </a:p>
        </p:txBody>
      </p:sp>
      <p:sp>
        <p:nvSpPr>
          <p:cNvPr id="108" name="Arrow: Down 107">
            <a:extLst>
              <a:ext uri="{FF2B5EF4-FFF2-40B4-BE49-F238E27FC236}">
                <a16:creationId xmlns:a16="http://schemas.microsoft.com/office/drawing/2014/main" id="{A3CD97D4-11AC-8567-969F-FA8455A8A210}"/>
              </a:ext>
            </a:extLst>
          </p:cNvPr>
          <p:cNvSpPr>
            <a:spLocks noChangeAspect="1"/>
          </p:cNvSpPr>
          <p:nvPr/>
        </p:nvSpPr>
        <p:spPr>
          <a:xfrm>
            <a:off x="7256603" y="4592852"/>
            <a:ext cx="272414"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Arrow: Down 108">
            <a:extLst>
              <a:ext uri="{FF2B5EF4-FFF2-40B4-BE49-F238E27FC236}">
                <a16:creationId xmlns:a16="http://schemas.microsoft.com/office/drawing/2014/main" id="{4EBCEE59-417F-E40E-67D0-983D95608BB5}"/>
              </a:ext>
            </a:extLst>
          </p:cNvPr>
          <p:cNvSpPr>
            <a:spLocks noChangeAspect="1"/>
          </p:cNvSpPr>
          <p:nvPr/>
        </p:nvSpPr>
        <p:spPr>
          <a:xfrm>
            <a:off x="4397825" y="4596950"/>
            <a:ext cx="272414"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Arrow: Down 109">
            <a:extLst>
              <a:ext uri="{FF2B5EF4-FFF2-40B4-BE49-F238E27FC236}">
                <a16:creationId xmlns:a16="http://schemas.microsoft.com/office/drawing/2014/main" id="{6A425C4B-0746-B3C3-9ED4-0708AFB22E42}"/>
              </a:ext>
            </a:extLst>
          </p:cNvPr>
          <p:cNvSpPr>
            <a:spLocks noChangeAspect="1"/>
          </p:cNvSpPr>
          <p:nvPr/>
        </p:nvSpPr>
        <p:spPr>
          <a:xfrm>
            <a:off x="1522009" y="4592496"/>
            <a:ext cx="272414"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9381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10A8B-8FF9-F5F3-6E52-44DC30197AD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0DE79F-07AD-77E0-7F85-37A4C14C34D3}"/>
              </a:ext>
            </a:extLst>
          </p:cNvPr>
          <p:cNvPicPr/>
          <p:nvPr/>
        </p:nvPicPr>
        <p:blipFill>
          <a:blip r:embed="rId3">
            <a:alphaModFix amt="43000"/>
          </a:blip>
          <a:stretch>
            <a:fillRect/>
          </a:stretch>
        </p:blipFill>
        <p:spPr>
          <a:xfrm>
            <a:off x="0" y="0"/>
            <a:ext cx="12192000" cy="6858000"/>
          </a:xfrm>
          <a:prstGeom prst="rect">
            <a:avLst/>
          </a:prstGeom>
        </p:spPr>
      </p:pic>
      <p:sp>
        <p:nvSpPr>
          <p:cNvPr id="42" name="Arrow: Down 41">
            <a:extLst>
              <a:ext uri="{FF2B5EF4-FFF2-40B4-BE49-F238E27FC236}">
                <a16:creationId xmlns:a16="http://schemas.microsoft.com/office/drawing/2014/main" id="{E7393F09-1310-3F6F-1E53-D2E08905CE8F}"/>
              </a:ext>
            </a:extLst>
          </p:cNvPr>
          <p:cNvSpPr>
            <a:spLocks noChangeAspect="1"/>
          </p:cNvSpPr>
          <p:nvPr/>
        </p:nvSpPr>
        <p:spPr>
          <a:xfrm>
            <a:off x="10282075" y="2263305"/>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row: Down 43">
            <a:extLst>
              <a:ext uri="{FF2B5EF4-FFF2-40B4-BE49-F238E27FC236}">
                <a16:creationId xmlns:a16="http://schemas.microsoft.com/office/drawing/2014/main" id="{788A32C5-34BA-0AA2-0596-BEE7A7C32958}"/>
              </a:ext>
            </a:extLst>
          </p:cNvPr>
          <p:cNvSpPr>
            <a:spLocks noChangeAspect="1"/>
          </p:cNvSpPr>
          <p:nvPr/>
        </p:nvSpPr>
        <p:spPr>
          <a:xfrm>
            <a:off x="7256610" y="2258476"/>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Down 45">
            <a:extLst>
              <a:ext uri="{FF2B5EF4-FFF2-40B4-BE49-F238E27FC236}">
                <a16:creationId xmlns:a16="http://schemas.microsoft.com/office/drawing/2014/main" id="{89B4D28C-3D68-ECC8-843A-E3FB599F5983}"/>
              </a:ext>
            </a:extLst>
          </p:cNvPr>
          <p:cNvSpPr>
            <a:spLocks noChangeAspect="1"/>
          </p:cNvSpPr>
          <p:nvPr/>
        </p:nvSpPr>
        <p:spPr>
          <a:xfrm>
            <a:off x="4397832" y="2262574"/>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rrow: Down 47">
            <a:extLst>
              <a:ext uri="{FF2B5EF4-FFF2-40B4-BE49-F238E27FC236}">
                <a16:creationId xmlns:a16="http://schemas.microsoft.com/office/drawing/2014/main" id="{DC3E25CD-5494-1D1A-7E47-7C8037724E14}"/>
              </a:ext>
            </a:extLst>
          </p:cNvPr>
          <p:cNvSpPr>
            <a:spLocks noChangeAspect="1"/>
          </p:cNvSpPr>
          <p:nvPr/>
        </p:nvSpPr>
        <p:spPr>
          <a:xfrm>
            <a:off x="1522016" y="2258120"/>
            <a:ext cx="272761"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descr="Arrow Down with solid fill">
            <a:extLst>
              <a:ext uri="{FF2B5EF4-FFF2-40B4-BE49-F238E27FC236}">
                <a16:creationId xmlns:a16="http://schemas.microsoft.com/office/drawing/2014/main" id="{F2B715E5-5B84-E90C-F404-07CA4DB05D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92152" y="3971335"/>
            <a:ext cx="411883" cy="429768"/>
          </a:xfrm>
          <a:prstGeom prst="rect">
            <a:avLst/>
          </a:prstGeom>
        </p:spPr>
      </p:pic>
      <p:pic>
        <p:nvPicPr>
          <p:cNvPr id="66" name="Graphic 65" descr="Arrow Down with solid fill">
            <a:extLst>
              <a:ext uri="{FF2B5EF4-FFF2-40B4-BE49-F238E27FC236}">
                <a16:creationId xmlns:a16="http://schemas.microsoft.com/office/drawing/2014/main" id="{6D87C38C-649D-1BD9-DB70-D6C82E3678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7673" y="3957628"/>
            <a:ext cx="411883" cy="429768"/>
          </a:xfrm>
          <a:prstGeom prst="rect">
            <a:avLst/>
          </a:prstGeom>
        </p:spPr>
      </p:pic>
      <p:pic>
        <p:nvPicPr>
          <p:cNvPr id="78" name="Graphic 77" descr="Arrow Down with solid fill">
            <a:extLst>
              <a:ext uri="{FF2B5EF4-FFF2-40B4-BE49-F238E27FC236}">
                <a16:creationId xmlns:a16="http://schemas.microsoft.com/office/drawing/2014/main" id="{AF7B1C66-DB81-11CE-3931-1460EACC55B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44727" y="4006516"/>
            <a:ext cx="411883" cy="429768"/>
          </a:xfrm>
          <a:prstGeom prst="rect">
            <a:avLst/>
          </a:prstGeom>
        </p:spPr>
      </p:pic>
      <p:pic>
        <p:nvPicPr>
          <p:cNvPr id="84" name="Graphic 83" descr="Arrow Down with solid fill">
            <a:extLst>
              <a:ext uri="{FF2B5EF4-FFF2-40B4-BE49-F238E27FC236}">
                <a16:creationId xmlns:a16="http://schemas.microsoft.com/office/drawing/2014/main" id="{28F8E36F-A7CC-602C-FE71-D40CE7A6A4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21292" y="4016741"/>
            <a:ext cx="411883" cy="429768"/>
          </a:xfrm>
          <a:prstGeom prst="rect">
            <a:avLst/>
          </a:prstGeom>
        </p:spPr>
      </p:pic>
      <p:sp>
        <p:nvSpPr>
          <p:cNvPr id="9" name="Title 3">
            <a:extLst>
              <a:ext uri="{FF2B5EF4-FFF2-40B4-BE49-F238E27FC236}">
                <a16:creationId xmlns:a16="http://schemas.microsoft.com/office/drawing/2014/main" id="{592DBA4C-A1B9-013C-C953-82873342473E}"/>
              </a:ext>
            </a:extLst>
          </p:cNvPr>
          <p:cNvSpPr txBox="1">
            <a:spLocks/>
          </p:cNvSpPr>
          <p:nvPr/>
        </p:nvSpPr>
        <p:spPr>
          <a:xfrm>
            <a:off x="495300" y="500578"/>
            <a:ext cx="11087100" cy="840230"/>
          </a:xfrm>
          <a:prstGeom prst="rect">
            <a:avLst/>
          </a:prstGeom>
        </p:spPr>
        <p:txBody>
          <a:bodyPr/>
          <a:lstStyle>
            <a:lvl1pPr algn="l" defTabSz="914400" rtl="0" eaLnBrk="1" latinLnBrk="0" hangingPunct="1">
              <a:lnSpc>
                <a:spcPct val="90000"/>
              </a:lnSpc>
              <a:spcBef>
                <a:spcPct val="0"/>
              </a:spcBef>
              <a:buNone/>
              <a:defRPr sz="5400" b="1" i="0" kern="1200">
                <a:solidFill>
                  <a:schemeClr val="bg1"/>
                </a:solidFill>
                <a:latin typeface="Antonio" pitchFamily="2" charset="77"/>
                <a:ea typeface="+mj-ea"/>
                <a:cs typeface="+mj-cs"/>
              </a:defRPr>
            </a:lvl1pPr>
          </a:lstStyle>
          <a:p>
            <a:pPr algn="ctr"/>
            <a:r>
              <a:rPr lang="en-US" dirty="0"/>
              <a:t>THE PATHWAY TO POTENTIAL</a:t>
            </a:r>
          </a:p>
        </p:txBody>
      </p:sp>
      <p:grpSp>
        <p:nvGrpSpPr>
          <p:cNvPr id="95" name="Group 94">
            <a:extLst>
              <a:ext uri="{FF2B5EF4-FFF2-40B4-BE49-F238E27FC236}">
                <a16:creationId xmlns:a16="http://schemas.microsoft.com/office/drawing/2014/main" id="{4F162DCF-C845-978F-F4F2-AAFF76A8E9B5}"/>
              </a:ext>
            </a:extLst>
          </p:cNvPr>
          <p:cNvGrpSpPr/>
          <p:nvPr/>
        </p:nvGrpSpPr>
        <p:grpSpPr>
          <a:xfrm>
            <a:off x="457200" y="1589362"/>
            <a:ext cx="11405935" cy="588067"/>
            <a:chOff x="457200" y="1589362"/>
            <a:chExt cx="11405935" cy="588067"/>
          </a:xfrm>
        </p:grpSpPr>
        <p:sp>
          <p:nvSpPr>
            <p:cNvPr id="19" name="Rectangle: Rounded Corners 18">
              <a:extLst>
                <a:ext uri="{FF2B5EF4-FFF2-40B4-BE49-F238E27FC236}">
                  <a16:creationId xmlns:a16="http://schemas.microsoft.com/office/drawing/2014/main" id="{98669DED-5D10-9A5B-C7C5-B03FA94A52DB}"/>
                </a:ext>
              </a:extLst>
            </p:cNvPr>
            <p:cNvSpPr/>
            <p:nvPr/>
          </p:nvSpPr>
          <p:spPr>
            <a:xfrm>
              <a:off x="457200" y="1591342"/>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DFB2E1ED-9ECF-DCB2-85FB-B1628F1D82C5}"/>
                </a:ext>
              </a:extLst>
            </p:cNvPr>
            <p:cNvSpPr/>
            <p:nvPr/>
          </p:nvSpPr>
          <p:spPr>
            <a:xfrm>
              <a:off x="3334434" y="1589362"/>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6814A691-29AB-0455-1248-637C17450274}"/>
                </a:ext>
              </a:extLst>
            </p:cNvPr>
            <p:cNvSpPr/>
            <p:nvPr/>
          </p:nvSpPr>
          <p:spPr>
            <a:xfrm>
              <a:off x="6237283" y="1591341"/>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85A14A9E-56F5-B07E-4E32-15A916F08A63}"/>
                </a:ext>
              </a:extLst>
            </p:cNvPr>
            <p:cNvSpPr/>
            <p:nvPr/>
          </p:nvSpPr>
          <p:spPr>
            <a:xfrm>
              <a:off x="9191724" y="1589362"/>
              <a:ext cx="2549693" cy="586087"/>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FAB2CF1-27D0-33A2-FE2B-1E97B75CD6EE}"/>
                </a:ext>
              </a:extLst>
            </p:cNvPr>
            <p:cNvSpPr txBox="1"/>
            <p:nvPr/>
          </p:nvSpPr>
          <p:spPr>
            <a:xfrm>
              <a:off x="640839" y="1657211"/>
              <a:ext cx="218241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CHILDCARE</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sp>
          <p:nvSpPr>
            <p:cNvPr id="35" name="TextBox 34">
              <a:extLst>
                <a:ext uri="{FF2B5EF4-FFF2-40B4-BE49-F238E27FC236}">
                  <a16:creationId xmlns:a16="http://schemas.microsoft.com/office/drawing/2014/main" id="{66A48AD0-7587-74AE-4D66-6E550022C2AD}"/>
                </a:ext>
              </a:extLst>
            </p:cNvPr>
            <p:cNvSpPr txBox="1"/>
            <p:nvPr/>
          </p:nvSpPr>
          <p:spPr>
            <a:xfrm>
              <a:off x="3523514" y="1650554"/>
              <a:ext cx="218241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THERAPY</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sp>
          <p:nvSpPr>
            <p:cNvPr id="39" name="TextBox 38">
              <a:extLst>
                <a:ext uri="{FF2B5EF4-FFF2-40B4-BE49-F238E27FC236}">
                  <a16:creationId xmlns:a16="http://schemas.microsoft.com/office/drawing/2014/main" id="{808ACC92-82A7-2881-3E8A-09505706711A}"/>
                </a:ext>
              </a:extLst>
            </p:cNvPr>
            <p:cNvSpPr txBox="1"/>
            <p:nvPr/>
          </p:nvSpPr>
          <p:spPr>
            <a:xfrm>
              <a:off x="6404596" y="1657210"/>
              <a:ext cx="2182415"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MENTORS</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sp>
          <p:nvSpPr>
            <p:cNvPr id="41" name="TextBox 40">
              <a:extLst>
                <a:ext uri="{FF2B5EF4-FFF2-40B4-BE49-F238E27FC236}">
                  <a16:creationId xmlns:a16="http://schemas.microsoft.com/office/drawing/2014/main" id="{8F5C5465-D56C-23DB-C4CB-3DD59BBD62AC}"/>
                </a:ext>
              </a:extLst>
            </p:cNvPr>
            <p:cNvSpPr txBox="1"/>
            <p:nvPr/>
          </p:nvSpPr>
          <p:spPr>
            <a:xfrm>
              <a:off x="9085717" y="1650553"/>
              <a:ext cx="2777418"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400" b="1" dirty="0">
                  <a:solidFill>
                    <a:srgbClr val="0044B5"/>
                  </a:solidFill>
                  <a:latin typeface="Antonio" pitchFamily="2" charset="0"/>
                  <a:cs typeface="Palanquin SemiBold" panose="020B0004020203020204" pitchFamily="34" charset="0"/>
                </a:rPr>
                <a:t>FINANCIAL COACHING</a:t>
              </a:r>
              <a:endParaRPr kumimoji="0" lang="en-US" sz="2400" b="1" u="none" strike="noStrike" kern="1200" cap="none" spc="0" normalizeH="0" baseline="0" noProof="0" dirty="0">
                <a:ln>
                  <a:noFill/>
                </a:ln>
                <a:solidFill>
                  <a:srgbClr val="0044B5"/>
                </a:solidFill>
                <a:effectLst/>
                <a:uLnTx/>
                <a:uFillTx/>
                <a:latin typeface="Antonio" pitchFamily="2" charset="0"/>
                <a:cs typeface="Palanquin SemiBold" panose="020B0004020203020204" pitchFamily="34" charset="0"/>
              </a:endParaRPr>
            </a:p>
          </p:txBody>
        </p:sp>
      </p:grpSp>
      <p:sp>
        <p:nvSpPr>
          <p:cNvPr id="50" name="Rectangle: Rounded Corners 49">
            <a:extLst>
              <a:ext uri="{FF2B5EF4-FFF2-40B4-BE49-F238E27FC236}">
                <a16:creationId xmlns:a16="http://schemas.microsoft.com/office/drawing/2014/main" id="{717BC3D3-9843-E13E-9BB1-9A057C3E3FDB}"/>
              </a:ext>
            </a:extLst>
          </p:cNvPr>
          <p:cNvSpPr/>
          <p:nvPr/>
        </p:nvSpPr>
        <p:spPr>
          <a:xfrm>
            <a:off x="449580" y="2728165"/>
            <a:ext cx="2549693" cy="586087"/>
          </a:xfrm>
          <a:prstGeom prst="roundRect">
            <a:avLst/>
          </a:prstGeom>
          <a:solidFill>
            <a:srgbClr val="FE37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90499FE-84ED-F953-371A-0748E49D3D92}"/>
              </a:ext>
            </a:extLst>
          </p:cNvPr>
          <p:cNvSpPr txBox="1"/>
          <p:nvPr/>
        </p:nvSpPr>
        <p:spPr>
          <a:xfrm>
            <a:off x="395103" y="2791381"/>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Kept Job</a:t>
            </a:r>
          </a:p>
        </p:txBody>
      </p:sp>
      <p:sp>
        <p:nvSpPr>
          <p:cNvPr id="52" name="Rectangle: Rounded Corners 51">
            <a:extLst>
              <a:ext uri="{FF2B5EF4-FFF2-40B4-BE49-F238E27FC236}">
                <a16:creationId xmlns:a16="http://schemas.microsoft.com/office/drawing/2014/main" id="{8A8CD1ED-CE21-A84C-FDC3-2DA910B26BFB}"/>
              </a:ext>
            </a:extLst>
          </p:cNvPr>
          <p:cNvSpPr/>
          <p:nvPr/>
        </p:nvSpPr>
        <p:spPr>
          <a:xfrm>
            <a:off x="3326814" y="2726185"/>
            <a:ext cx="2549693" cy="586087"/>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EECBEF14-CAEB-694B-4E45-8ABD86866802}"/>
              </a:ext>
            </a:extLst>
          </p:cNvPr>
          <p:cNvSpPr/>
          <p:nvPr/>
        </p:nvSpPr>
        <p:spPr>
          <a:xfrm>
            <a:off x="6229663" y="2728164"/>
            <a:ext cx="2549693" cy="586087"/>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FDCBBDB6-3048-A49E-1E09-7A98201CAE92}"/>
              </a:ext>
            </a:extLst>
          </p:cNvPr>
          <p:cNvSpPr/>
          <p:nvPr/>
        </p:nvSpPr>
        <p:spPr>
          <a:xfrm>
            <a:off x="9184104" y="2726185"/>
            <a:ext cx="2549693" cy="586087"/>
          </a:xfrm>
          <a:prstGeom prst="round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id="{6520E537-8AAF-A8C7-9883-F34BE7AD7BE2}"/>
              </a:ext>
            </a:extLst>
          </p:cNvPr>
          <p:cNvSpPr txBox="1"/>
          <p:nvPr/>
        </p:nvSpPr>
        <p:spPr>
          <a:xfrm>
            <a:off x="3275016" y="2780495"/>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Better Coping</a:t>
            </a:r>
          </a:p>
        </p:txBody>
      </p:sp>
      <p:sp>
        <p:nvSpPr>
          <p:cNvPr id="61" name="TextBox 60">
            <a:extLst>
              <a:ext uri="{FF2B5EF4-FFF2-40B4-BE49-F238E27FC236}">
                <a16:creationId xmlns:a16="http://schemas.microsoft.com/office/drawing/2014/main" id="{61DFB9BC-0C2D-7C8F-78A0-240A3FC13189}"/>
              </a:ext>
            </a:extLst>
          </p:cNvPr>
          <p:cNvSpPr txBox="1"/>
          <p:nvPr/>
        </p:nvSpPr>
        <p:spPr>
          <a:xfrm>
            <a:off x="6056295" y="2788395"/>
            <a:ext cx="287815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College Interest</a:t>
            </a:r>
          </a:p>
        </p:txBody>
      </p:sp>
      <p:sp>
        <p:nvSpPr>
          <p:cNvPr id="65" name="TextBox 64">
            <a:extLst>
              <a:ext uri="{FF2B5EF4-FFF2-40B4-BE49-F238E27FC236}">
                <a16:creationId xmlns:a16="http://schemas.microsoft.com/office/drawing/2014/main" id="{6276A722-F8D9-CA5C-3027-6ED47C77E231}"/>
              </a:ext>
            </a:extLst>
          </p:cNvPr>
          <p:cNvSpPr txBox="1"/>
          <p:nvPr/>
        </p:nvSpPr>
        <p:spPr>
          <a:xfrm>
            <a:off x="9015903" y="2779521"/>
            <a:ext cx="287815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Financial Skills</a:t>
            </a:r>
          </a:p>
        </p:txBody>
      </p:sp>
      <p:sp>
        <p:nvSpPr>
          <p:cNvPr id="73" name="Arrow: Down 72">
            <a:extLst>
              <a:ext uri="{FF2B5EF4-FFF2-40B4-BE49-F238E27FC236}">
                <a16:creationId xmlns:a16="http://schemas.microsoft.com/office/drawing/2014/main" id="{304FB177-1D6A-E430-B168-F13FAE069BBB}"/>
              </a:ext>
            </a:extLst>
          </p:cNvPr>
          <p:cNvSpPr>
            <a:spLocks noChangeAspect="1"/>
          </p:cNvSpPr>
          <p:nvPr/>
        </p:nvSpPr>
        <p:spPr>
          <a:xfrm>
            <a:off x="10282069" y="3402670"/>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Arrow: Down 75">
            <a:extLst>
              <a:ext uri="{FF2B5EF4-FFF2-40B4-BE49-F238E27FC236}">
                <a16:creationId xmlns:a16="http://schemas.microsoft.com/office/drawing/2014/main" id="{437C71B7-5203-847C-6F01-52D913BC0C78}"/>
              </a:ext>
            </a:extLst>
          </p:cNvPr>
          <p:cNvSpPr>
            <a:spLocks noChangeAspect="1"/>
          </p:cNvSpPr>
          <p:nvPr/>
        </p:nvSpPr>
        <p:spPr>
          <a:xfrm>
            <a:off x="7256604" y="3406308"/>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Arrow: Down 78">
            <a:extLst>
              <a:ext uri="{FF2B5EF4-FFF2-40B4-BE49-F238E27FC236}">
                <a16:creationId xmlns:a16="http://schemas.microsoft.com/office/drawing/2014/main" id="{D5C3567D-4A20-3BE9-C72D-EC45B1864D02}"/>
              </a:ext>
            </a:extLst>
          </p:cNvPr>
          <p:cNvSpPr>
            <a:spLocks noChangeAspect="1"/>
          </p:cNvSpPr>
          <p:nvPr/>
        </p:nvSpPr>
        <p:spPr>
          <a:xfrm>
            <a:off x="4397826" y="3410406"/>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Arrow: Down 82">
            <a:extLst>
              <a:ext uri="{FF2B5EF4-FFF2-40B4-BE49-F238E27FC236}">
                <a16:creationId xmlns:a16="http://schemas.microsoft.com/office/drawing/2014/main" id="{BFBD1F19-50A1-EFFC-8730-5210AD8A9B4E}"/>
              </a:ext>
            </a:extLst>
          </p:cNvPr>
          <p:cNvSpPr>
            <a:spLocks noChangeAspect="1"/>
          </p:cNvSpPr>
          <p:nvPr/>
        </p:nvSpPr>
        <p:spPr>
          <a:xfrm>
            <a:off x="1522010" y="3405952"/>
            <a:ext cx="272414" cy="411480"/>
          </a:xfrm>
          <a:prstGeom prst="downArrow">
            <a:avLst/>
          </a:prstGeom>
          <a:solidFill>
            <a:srgbClr val="9AF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Rounded Corners 86">
            <a:extLst>
              <a:ext uri="{FF2B5EF4-FFF2-40B4-BE49-F238E27FC236}">
                <a16:creationId xmlns:a16="http://schemas.microsoft.com/office/drawing/2014/main" id="{30D1D0CD-5F96-1C33-0C1A-5EF9B53300D2}"/>
              </a:ext>
            </a:extLst>
          </p:cNvPr>
          <p:cNvSpPr/>
          <p:nvPr/>
        </p:nvSpPr>
        <p:spPr>
          <a:xfrm>
            <a:off x="459720" y="3932639"/>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a:extLst>
              <a:ext uri="{FF2B5EF4-FFF2-40B4-BE49-F238E27FC236}">
                <a16:creationId xmlns:a16="http://schemas.microsoft.com/office/drawing/2014/main" id="{CEBBC9F2-1E1F-ABB4-D458-0A48D246C3F8}"/>
              </a:ext>
            </a:extLst>
          </p:cNvPr>
          <p:cNvSpPr txBox="1"/>
          <p:nvPr/>
        </p:nvSpPr>
        <p:spPr>
          <a:xfrm>
            <a:off x="394357" y="4017627"/>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Promotion</a:t>
            </a:r>
          </a:p>
        </p:txBody>
      </p:sp>
      <p:sp>
        <p:nvSpPr>
          <p:cNvPr id="89" name="Rectangle: Rounded Corners 88">
            <a:extLst>
              <a:ext uri="{FF2B5EF4-FFF2-40B4-BE49-F238E27FC236}">
                <a16:creationId xmlns:a16="http://schemas.microsoft.com/office/drawing/2014/main" id="{49E0FF68-8573-9DF5-D81D-825B388AD00D}"/>
              </a:ext>
            </a:extLst>
          </p:cNvPr>
          <p:cNvSpPr/>
          <p:nvPr/>
        </p:nvSpPr>
        <p:spPr>
          <a:xfrm>
            <a:off x="3336954" y="3930659"/>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Rounded Corners 89">
            <a:extLst>
              <a:ext uri="{FF2B5EF4-FFF2-40B4-BE49-F238E27FC236}">
                <a16:creationId xmlns:a16="http://schemas.microsoft.com/office/drawing/2014/main" id="{9866F8EA-6BEB-1926-25B2-F2BED2C933A7}"/>
              </a:ext>
            </a:extLst>
          </p:cNvPr>
          <p:cNvSpPr/>
          <p:nvPr/>
        </p:nvSpPr>
        <p:spPr>
          <a:xfrm>
            <a:off x="6239803" y="3932638"/>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Rounded Corners 90">
            <a:extLst>
              <a:ext uri="{FF2B5EF4-FFF2-40B4-BE49-F238E27FC236}">
                <a16:creationId xmlns:a16="http://schemas.microsoft.com/office/drawing/2014/main" id="{F3A9B04E-EEC3-EAA1-E363-C6390AA44CFE}"/>
              </a:ext>
            </a:extLst>
          </p:cNvPr>
          <p:cNvSpPr/>
          <p:nvPr/>
        </p:nvSpPr>
        <p:spPr>
          <a:xfrm>
            <a:off x="9194244" y="3930659"/>
            <a:ext cx="2549693" cy="586087"/>
          </a:xfrm>
          <a:prstGeom prst="round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TextBox 91">
            <a:extLst>
              <a:ext uri="{FF2B5EF4-FFF2-40B4-BE49-F238E27FC236}">
                <a16:creationId xmlns:a16="http://schemas.microsoft.com/office/drawing/2014/main" id="{73BEFA57-1FC8-14DC-9074-9D907D9C150D}"/>
              </a:ext>
            </a:extLst>
          </p:cNvPr>
          <p:cNvSpPr txBox="1"/>
          <p:nvPr/>
        </p:nvSpPr>
        <p:spPr>
          <a:xfrm>
            <a:off x="3252498" y="4017627"/>
            <a:ext cx="2634149"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Returned Home</a:t>
            </a:r>
          </a:p>
        </p:txBody>
      </p:sp>
      <p:sp>
        <p:nvSpPr>
          <p:cNvPr id="93" name="TextBox 92">
            <a:extLst>
              <a:ext uri="{FF2B5EF4-FFF2-40B4-BE49-F238E27FC236}">
                <a16:creationId xmlns:a16="http://schemas.microsoft.com/office/drawing/2014/main" id="{FFB5C78F-9083-1FE2-F2B1-0590C7D44552}"/>
              </a:ext>
            </a:extLst>
          </p:cNvPr>
          <p:cNvSpPr txBox="1"/>
          <p:nvPr/>
        </p:nvSpPr>
        <p:spPr>
          <a:xfrm>
            <a:off x="6066435" y="3992869"/>
            <a:ext cx="287815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Improved Grades</a:t>
            </a:r>
          </a:p>
        </p:txBody>
      </p:sp>
      <p:sp>
        <p:nvSpPr>
          <p:cNvPr id="94" name="TextBox 93">
            <a:extLst>
              <a:ext uri="{FF2B5EF4-FFF2-40B4-BE49-F238E27FC236}">
                <a16:creationId xmlns:a16="http://schemas.microsoft.com/office/drawing/2014/main" id="{0D3DCE95-A805-FCFD-4D6E-FB6DE16FD34E}"/>
              </a:ext>
            </a:extLst>
          </p:cNvPr>
          <p:cNvSpPr txBox="1"/>
          <p:nvPr/>
        </p:nvSpPr>
        <p:spPr>
          <a:xfrm>
            <a:off x="8993385" y="4005767"/>
            <a:ext cx="2878154" cy="461665"/>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srgbClr val="FFFFFF"/>
                </a:solidFill>
                <a:effectLst/>
                <a:uLnTx/>
                <a:uFillTx/>
                <a:latin typeface="Palanquin" panose="020B0004020203020204" pitchFamily="34" charset="0"/>
                <a:cs typeface="Palanquin" panose="020B0004020203020204" pitchFamily="34" charset="0"/>
              </a:rPr>
              <a:t>Paid Off Debt</a:t>
            </a:r>
          </a:p>
        </p:txBody>
      </p:sp>
      <p:sp>
        <p:nvSpPr>
          <p:cNvPr id="97" name="Rectangle: Rounded Corners 96">
            <a:extLst>
              <a:ext uri="{FF2B5EF4-FFF2-40B4-BE49-F238E27FC236}">
                <a16:creationId xmlns:a16="http://schemas.microsoft.com/office/drawing/2014/main" id="{A8B6768D-3D5F-32AC-4B7B-8388F2AF874F}"/>
              </a:ext>
            </a:extLst>
          </p:cNvPr>
          <p:cNvSpPr/>
          <p:nvPr/>
        </p:nvSpPr>
        <p:spPr>
          <a:xfrm>
            <a:off x="449580" y="5085830"/>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Rounded Corners 97">
            <a:extLst>
              <a:ext uri="{FF2B5EF4-FFF2-40B4-BE49-F238E27FC236}">
                <a16:creationId xmlns:a16="http://schemas.microsoft.com/office/drawing/2014/main" id="{0955FF6E-807E-F5C3-2623-FDDBF5413836}"/>
              </a:ext>
            </a:extLst>
          </p:cNvPr>
          <p:cNvSpPr/>
          <p:nvPr/>
        </p:nvSpPr>
        <p:spPr>
          <a:xfrm>
            <a:off x="3326814" y="5083850"/>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Rounded Corners 98">
            <a:extLst>
              <a:ext uri="{FF2B5EF4-FFF2-40B4-BE49-F238E27FC236}">
                <a16:creationId xmlns:a16="http://schemas.microsoft.com/office/drawing/2014/main" id="{75AC1D81-7A18-E346-5C42-54E81F3131D0}"/>
              </a:ext>
            </a:extLst>
          </p:cNvPr>
          <p:cNvSpPr/>
          <p:nvPr/>
        </p:nvSpPr>
        <p:spPr>
          <a:xfrm>
            <a:off x="6229663" y="5085829"/>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Rounded Corners 99">
            <a:extLst>
              <a:ext uri="{FF2B5EF4-FFF2-40B4-BE49-F238E27FC236}">
                <a16:creationId xmlns:a16="http://schemas.microsoft.com/office/drawing/2014/main" id="{89965D08-D4C1-B66C-CD1B-4CF5179434FB}"/>
              </a:ext>
            </a:extLst>
          </p:cNvPr>
          <p:cNvSpPr/>
          <p:nvPr/>
        </p:nvSpPr>
        <p:spPr>
          <a:xfrm>
            <a:off x="9184104" y="5083850"/>
            <a:ext cx="2549693" cy="586087"/>
          </a:xfrm>
          <a:prstGeom prst="roundRect">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a:extLst>
              <a:ext uri="{FF2B5EF4-FFF2-40B4-BE49-F238E27FC236}">
                <a16:creationId xmlns:a16="http://schemas.microsoft.com/office/drawing/2014/main" id="{B686994B-F364-C57B-B805-7E02F4BC9056}"/>
              </a:ext>
            </a:extLst>
          </p:cNvPr>
          <p:cNvSpPr txBox="1"/>
          <p:nvPr/>
        </p:nvSpPr>
        <p:spPr>
          <a:xfrm>
            <a:off x="633219" y="5119041"/>
            <a:ext cx="2182414"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800" b="1" dirty="0">
                <a:solidFill>
                  <a:schemeClr val="accent5">
                    <a:lumMod val="50000"/>
                  </a:schemeClr>
                </a:solidFill>
                <a:latin typeface="Antonio" pitchFamily="2" charset="0"/>
                <a:cs typeface="Palanquin SemiBold" panose="020B0004020203020204" pitchFamily="34" charset="0"/>
              </a:rPr>
              <a:t>STABILITY</a:t>
            </a:r>
            <a:endParaRPr kumimoji="0" lang="en-US" sz="2800" b="1" u="none" strike="noStrike" kern="1200" cap="none" spc="0" normalizeH="0" baseline="0" noProof="0" dirty="0">
              <a:ln>
                <a:noFill/>
              </a:ln>
              <a:solidFill>
                <a:schemeClr val="accent5">
                  <a:lumMod val="50000"/>
                </a:schemeClr>
              </a:solidFill>
              <a:effectLst/>
              <a:uLnTx/>
              <a:uFillTx/>
              <a:latin typeface="Antonio" pitchFamily="2" charset="0"/>
              <a:cs typeface="Palanquin SemiBold" panose="020B0004020203020204" pitchFamily="34" charset="0"/>
            </a:endParaRPr>
          </a:p>
        </p:txBody>
      </p:sp>
      <p:sp>
        <p:nvSpPr>
          <p:cNvPr id="102" name="TextBox 101">
            <a:extLst>
              <a:ext uri="{FF2B5EF4-FFF2-40B4-BE49-F238E27FC236}">
                <a16:creationId xmlns:a16="http://schemas.microsoft.com/office/drawing/2014/main" id="{C3B4B285-181F-AC2F-23E7-3090D841DE8C}"/>
              </a:ext>
            </a:extLst>
          </p:cNvPr>
          <p:cNvSpPr txBox="1"/>
          <p:nvPr/>
        </p:nvSpPr>
        <p:spPr>
          <a:xfrm>
            <a:off x="3515894" y="5112382"/>
            <a:ext cx="2182414"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800" b="1" dirty="0">
                <a:solidFill>
                  <a:schemeClr val="accent5">
                    <a:lumMod val="50000"/>
                  </a:schemeClr>
                </a:solidFill>
                <a:latin typeface="Antonio" pitchFamily="2" charset="0"/>
                <a:cs typeface="Palanquin SemiBold" panose="020B0004020203020204" pitchFamily="34" charset="0"/>
              </a:rPr>
              <a:t>GED &amp; JOB</a:t>
            </a:r>
            <a:endParaRPr kumimoji="0" lang="en-US" sz="2800" b="1" u="none" strike="noStrike" kern="1200" cap="none" spc="0" normalizeH="0" baseline="0" noProof="0" dirty="0">
              <a:ln>
                <a:noFill/>
              </a:ln>
              <a:solidFill>
                <a:schemeClr val="accent5">
                  <a:lumMod val="50000"/>
                </a:schemeClr>
              </a:solidFill>
              <a:effectLst/>
              <a:uLnTx/>
              <a:uFillTx/>
              <a:latin typeface="Antonio" pitchFamily="2" charset="0"/>
              <a:cs typeface="Palanquin SemiBold" panose="020B0004020203020204" pitchFamily="34" charset="0"/>
            </a:endParaRPr>
          </a:p>
        </p:txBody>
      </p:sp>
      <p:sp>
        <p:nvSpPr>
          <p:cNvPr id="103" name="TextBox 102">
            <a:extLst>
              <a:ext uri="{FF2B5EF4-FFF2-40B4-BE49-F238E27FC236}">
                <a16:creationId xmlns:a16="http://schemas.microsoft.com/office/drawing/2014/main" id="{7A45C048-4669-401C-F3B1-885326CD5B1A}"/>
              </a:ext>
            </a:extLst>
          </p:cNvPr>
          <p:cNvSpPr txBox="1"/>
          <p:nvPr/>
        </p:nvSpPr>
        <p:spPr>
          <a:xfrm>
            <a:off x="6407862" y="5119040"/>
            <a:ext cx="2182415" cy="523220"/>
          </a:xfrm>
          <a:prstGeom prst="rect">
            <a:avLst/>
          </a:prstGeom>
          <a:noFill/>
        </p:spPr>
        <p:txBody>
          <a:bodyPr wrap="square" rtlCol="0">
            <a:spAutoFit/>
          </a:bodyPr>
          <a:lstStyle/>
          <a:p>
            <a:pPr lvl="0" algn="ctr">
              <a:defRPr/>
            </a:pPr>
            <a:r>
              <a:rPr lang="en-US" sz="2800" b="1" dirty="0">
                <a:solidFill>
                  <a:schemeClr val="accent5">
                    <a:lumMod val="50000"/>
                  </a:schemeClr>
                </a:solidFill>
                <a:latin typeface="Antonio" pitchFamily="2" charset="0"/>
                <a:cs typeface="Palanquin SemiBold" panose="020B0004020203020204" pitchFamily="34" charset="0"/>
              </a:rPr>
              <a:t>COLLEGE VISIT</a:t>
            </a:r>
          </a:p>
        </p:txBody>
      </p:sp>
      <p:sp>
        <p:nvSpPr>
          <p:cNvPr id="104" name="TextBox 103">
            <a:extLst>
              <a:ext uri="{FF2B5EF4-FFF2-40B4-BE49-F238E27FC236}">
                <a16:creationId xmlns:a16="http://schemas.microsoft.com/office/drawing/2014/main" id="{33057030-2EBF-7BF0-BC1F-D83AB199F439}"/>
              </a:ext>
            </a:extLst>
          </p:cNvPr>
          <p:cNvSpPr txBox="1"/>
          <p:nvPr/>
        </p:nvSpPr>
        <p:spPr>
          <a:xfrm>
            <a:off x="9361127" y="5123269"/>
            <a:ext cx="2182414" cy="523220"/>
          </a:xfrm>
          <a:prstGeom prst="rect">
            <a:avLst/>
          </a:prstGeom>
          <a:noFill/>
        </p:spPr>
        <p:txBody>
          <a:bodyPr wrap="square" rtlCol="0">
            <a:spAutoFit/>
          </a:bodyPr>
          <a:lstStyle/>
          <a:p>
            <a:pPr marR="0" lvl="0" algn="ctr" defTabSz="914400" rtl="0" eaLnBrk="1" fontAlgn="auto" latinLnBrk="0" hangingPunct="1">
              <a:lnSpc>
                <a:spcPct val="100000"/>
              </a:lnSpc>
              <a:spcBef>
                <a:spcPts val="0"/>
              </a:spcBef>
              <a:spcAft>
                <a:spcPts val="0"/>
              </a:spcAft>
              <a:buClrTx/>
              <a:buSzTx/>
              <a:tabLst/>
              <a:defRPr/>
            </a:pPr>
            <a:r>
              <a:rPr lang="en-US" sz="2800" b="1" dirty="0">
                <a:solidFill>
                  <a:schemeClr val="accent5">
                    <a:lumMod val="50000"/>
                  </a:schemeClr>
                </a:solidFill>
                <a:latin typeface="Antonio" pitchFamily="2" charset="0"/>
                <a:cs typeface="Palanquin SemiBold" panose="020B0004020203020204" pitchFamily="34" charset="0"/>
              </a:rPr>
              <a:t>HABITAT HOME</a:t>
            </a:r>
            <a:endParaRPr kumimoji="0" lang="en-US" sz="2800" b="1" u="none" strike="noStrike" kern="1200" cap="none" spc="0" normalizeH="0" baseline="0" noProof="0" dirty="0">
              <a:ln>
                <a:noFill/>
              </a:ln>
              <a:solidFill>
                <a:schemeClr val="accent5">
                  <a:lumMod val="50000"/>
                </a:schemeClr>
              </a:solidFill>
              <a:effectLst/>
              <a:uLnTx/>
              <a:uFillTx/>
              <a:latin typeface="Antonio" pitchFamily="2" charset="0"/>
              <a:cs typeface="Palanquin SemiBold" panose="020B0004020203020204" pitchFamily="34" charset="0"/>
            </a:endParaRPr>
          </a:p>
        </p:txBody>
      </p:sp>
      <p:sp>
        <p:nvSpPr>
          <p:cNvPr id="107" name="Arrow: Down 106">
            <a:extLst>
              <a:ext uri="{FF2B5EF4-FFF2-40B4-BE49-F238E27FC236}">
                <a16:creationId xmlns:a16="http://schemas.microsoft.com/office/drawing/2014/main" id="{D5C15364-686D-7EAC-A0AD-D224062BAE1A}"/>
              </a:ext>
            </a:extLst>
          </p:cNvPr>
          <p:cNvSpPr>
            <a:spLocks noChangeAspect="1"/>
          </p:cNvSpPr>
          <p:nvPr/>
        </p:nvSpPr>
        <p:spPr>
          <a:xfrm>
            <a:off x="10282068" y="4589214"/>
            <a:ext cx="272414" cy="411480"/>
          </a:xfrm>
          <a:prstGeom prst="downArrow">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Arrow: Down 107">
            <a:extLst>
              <a:ext uri="{FF2B5EF4-FFF2-40B4-BE49-F238E27FC236}">
                <a16:creationId xmlns:a16="http://schemas.microsoft.com/office/drawing/2014/main" id="{95071E63-C061-2B2B-553E-CDED8E2F8D28}"/>
              </a:ext>
            </a:extLst>
          </p:cNvPr>
          <p:cNvSpPr>
            <a:spLocks noChangeAspect="1"/>
          </p:cNvSpPr>
          <p:nvPr/>
        </p:nvSpPr>
        <p:spPr>
          <a:xfrm>
            <a:off x="7256603" y="4592852"/>
            <a:ext cx="272414"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Arrow: Down 108">
            <a:extLst>
              <a:ext uri="{FF2B5EF4-FFF2-40B4-BE49-F238E27FC236}">
                <a16:creationId xmlns:a16="http://schemas.microsoft.com/office/drawing/2014/main" id="{CA7D42CB-BB43-6ED0-3BAF-C8C485440C04}"/>
              </a:ext>
            </a:extLst>
          </p:cNvPr>
          <p:cNvSpPr>
            <a:spLocks noChangeAspect="1"/>
          </p:cNvSpPr>
          <p:nvPr/>
        </p:nvSpPr>
        <p:spPr>
          <a:xfrm>
            <a:off x="4397825" y="4596950"/>
            <a:ext cx="272414"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Arrow: Down 109">
            <a:extLst>
              <a:ext uri="{FF2B5EF4-FFF2-40B4-BE49-F238E27FC236}">
                <a16:creationId xmlns:a16="http://schemas.microsoft.com/office/drawing/2014/main" id="{8C63275C-A17E-B3D9-BAFD-A2EEEF95181F}"/>
              </a:ext>
            </a:extLst>
          </p:cNvPr>
          <p:cNvSpPr>
            <a:spLocks noChangeAspect="1"/>
          </p:cNvSpPr>
          <p:nvPr/>
        </p:nvSpPr>
        <p:spPr>
          <a:xfrm>
            <a:off x="1522009" y="4592496"/>
            <a:ext cx="272414" cy="411480"/>
          </a:xfrm>
          <a:prstGeom prst="downArrow">
            <a:avLst/>
          </a:prstGeom>
          <a:solidFill>
            <a:srgbClr val="FAD4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257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25896-A3BE-8B67-8EC6-AAAEF581D980}"/>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6196771A-9E01-C5D5-A780-117177522720}"/>
              </a:ext>
            </a:extLst>
          </p:cNvPr>
          <p:cNvPicPr>
            <a:picLocks noGrp="1" noChangeAspect="1"/>
          </p:cNvPicPr>
          <p:nvPr>
            <p:ph type="pic" sz="quarter" idx="10"/>
          </p:nvPr>
        </p:nvPicPr>
        <p:blipFill>
          <a:blip r:embed="rId3"/>
          <a:srcRect l="24486" r="24486"/>
          <a:stretch/>
        </p:blipFill>
        <p:spPr>
          <a:custGeom>
            <a:avLst/>
            <a:gdLst>
              <a:gd name="connsiteX0" fmla="*/ 0 w 5249318"/>
              <a:gd name="connsiteY0" fmla="*/ 0 h 6857999"/>
              <a:gd name="connsiteX1" fmla="*/ 3852793 w 5249318"/>
              <a:gd name="connsiteY1" fmla="*/ 0 h 6857999"/>
              <a:gd name="connsiteX2" fmla="*/ 5210217 w 5249318"/>
              <a:gd name="connsiteY2" fmla="*/ 2928333 h 6857999"/>
              <a:gd name="connsiteX3" fmla="*/ 5249318 w 5249318"/>
              <a:gd name="connsiteY3" fmla="*/ 2966970 h 6857999"/>
              <a:gd name="connsiteX4" fmla="*/ 5249318 w 5249318"/>
              <a:gd name="connsiteY4" fmla="*/ 6857999 h 6857999"/>
              <a:gd name="connsiteX5" fmla="*/ 4009248 w 5249318"/>
              <a:gd name="connsiteY5" fmla="*/ 6857999 h 6857999"/>
              <a:gd name="connsiteX6" fmla="*/ 3610327 w 5249318"/>
              <a:gd name="connsiteY6" fmla="*/ 6593163 h 6857999"/>
              <a:gd name="connsiteX7" fmla="*/ 2490864 w 5249318"/>
              <a:gd name="connsiteY7" fmla="*/ 5648995 h 6857999"/>
              <a:gd name="connsiteX8" fmla="*/ 662782 w 5249318"/>
              <a:gd name="connsiteY8" fmla="*/ 2935417 h 6857999"/>
              <a:gd name="connsiteX9" fmla="*/ 0 w 524931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9318" h="6857999">
                <a:moveTo>
                  <a:pt x="0" y="0"/>
                </a:moveTo>
                <a:lnTo>
                  <a:pt x="3852793" y="0"/>
                </a:lnTo>
                <a:cubicBezTo>
                  <a:pt x="3942902" y="1106456"/>
                  <a:pt x="4416938" y="2134512"/>
                  <a:pt x="5210217" y="2928333"/>
                </a:cubicBezTo>
                <a:cubicBezTo>
                  <a:pt x="5223251" y="2941373"/>
                  <a:pt x="5236285" y="2954252"/>
                  <a:pt x="5249318" y="2966970"/>
                </a:cubicBezTo>
                <a:lnTo>
                  <a:pt x="5249318" y="6857999"/>
                </a:lnTo>
                <a:lnTo>
                  <a:pt x="4009248" y="6857999"/>
                </a:lnTo>
                <a:lnTo>
                  <a:pt x="3610327" y="6593163"/>
                </a:lnTo>
                <a:cubicBezTo>
                  <a:pt x="3213052" y="6312670"/>
                  <a:pt x="2839151" y="5997450"/>
                  <a:pt x="2490864" y="5648995"/>
                </a:cubicBezTo>
                <a:cubicBezTo>
                  <a:pt x="1707722" y="4865477"/>
                  <a:pt x="1092730" y="3952526"/>
                  <a:pt x="662782" y="2935417"/>
                </a:cubicBezTo>
                <a:cubicBezTo>
                  <a:pt x="267430" y="2000572"/>
                  <a:pt x="45054" y="1014855"/>
                  <a:pt x="0" y="0"/>
                </a:cubicBezTo>
                <a:close/>
              </a:path>
            </a:pathLst>
          </a:custGeom>
          <a:noFill/>
        </p:spPr>
      </p:pic>
      <p:sp>
        <p:nvSpPr>
          <p:cNvPr id="10" name="Title 3">
            <a:extLst>
              <a:ext uri="{FF2B5EF4-FFF2-40B4-BE49-F238E27FC236}">
                <a16:creationId xmlns:a16="http://schemas.microsoft.com/office/drawing/2014/main" id="{1161E03C-8079-15CB-61E1-E26B3408630E}"/>
              </a:ext>
            </a:extLst>
          </p:cNvPr>
          <p:cNvSpPr>
            <a:spLocks noGrp="1"/>
          </p:cNvSpPr>
          <p:nvPr>
            <p:ph type="title"/>
          </p:nvPr>
        </p:nvSpPr>
        <p:spPr>
          <a:xfrm>
            <a:off x="364039" y="1732058"/>
            <a:ext cx="6470170" cy="923330"/>
          </a:xfrm>
        </p:spPr>
        <p:txBody>
          <a:bodyPr/>
          <a:lstStyle/>
          <a:p>
            <a:r>
              <a:rPr lang="en-US" sz="6000" dirty="0"/>
              <a:t>HOW DO WE HELP?</a:t>
            </a:r>
          </a:p>
        </p:txBody>
      </p:sp>
      <p:sp>
        <p:nvSpPr>
          <p:cNvPr id="2" name="Text Placeholder 7">
            <a:extLst>
              <a:ext uri="{FF2B5EF4-FFF2-40B4-BE49-F238E27FC236}">
                <a16:creationId xmlns:a16="http://schemas.microsoft.com/office/drawing/2014/main" id="{72BBE55E-8877-ACF7-2FCA-730E6163ED41}"/>
              </a:ext>
            </a:extLst>
          </p:cNvPr>
          <p:cNvSpPr txBox="1">
            <a:spLocks/>
          </p:cNvSpPr>
          <p:nvPr/>
        </p:nvSpPr>
        <p:spPr>
          <a:xfrm>
            <a:off x="364039" y="2845132"/>
            <a:ext cx="5646617" cy="116773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1pPr>
            <a:lvl2pPr marL="4572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2pPr>
            <a:lvl3pPr marL="9144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3pPr>
            <a:lvl4pPr marL="13716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4pPr>
            <a:lvl5pPr marL="18288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500" dirty="0">
                <a:latin typeface="Palanquin SemiBold" panose="020B0004020203020204" pitchFamily="34" charset="0"/>
                <a:cs typeface="Palanquin SemiBold" panose="020B0004020203020204" pitchFamily="34" charset="0"/>
              </a:rPr>
              <a:t>By partnering with YOU! </a:t>
            </a:r>
          </a:p>
          <a:p>
            <a:r>
              <a:rPr lang="en-US" dirty="0">
                <a:latin typeface="Palanquin SemiBold" panose="020B0004020203020204" pitchFamily="34" charset="0"/>
                <a:cs typeface="Palanquin SemiBold" panose="020B0004020203020204" pitchFamily="34" charset="0"/>
              </a:rPr>
              <a:t>We maximize the </a:t>
            </a:r>
            <a:r>
              <a:rPr lang="en-US" u="sng" dirty="0">
                <a:latin typeface="Palanquin SemiBold" panose="020B0004020203020204" pitchFamily="34" charset="0"/>
                <a:cs typeface="Palanquin SemiBold" panose="020B0004020203020204" pitchFamily="34" charset="0"/>
              </a:rPr>
              <a:t>power</a:t>
            </a:r>
            <a:r>
              <a:rPr lang="en-US" dirty="0">
                <a:latin typeface="Palanquin SemiBold" panose="020B0004020203020204" pitchFamily="34" charset="0"/>
                <a:cs typeface="Palanquin SemiBold" panose="020B0004020203020204" pitchFamily="34" charset="0"/>
              </a:rPr>
              <a:t> of collective giving to make meaningful change in the lives of your neighbors.</a:t>
            </a:r>
          </a:p>
        </p:txBody>
      </p:sp>
    </p:spTree>
    <p:extLst>
      <p:ext uri="{BB962C8B-B14F-4D97-AF65-F5344CB8AC3E}">
        <p14:creationId xmlns:p14="http://schemas.microsoft.com/office/powerpoint/2010/main" val="539850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7CEB959-3C1C-9E96-3E45-6BAAD9FE6F72}"/>
              </a:ext>
            </a:extLst>
          </p:cNvPr>
          <p:cNvPicPr>
            <a:picLocks noGrp="1" noChangeAspect="1"/>
          </p:cNvPicPr>
          <p:nvPr>
            <p:ph type="pic" sz="quarter" idx="14"/>
          </p:nvPr>
        </p:nvPicPr>
        <p:blipFill>
          <a:blip r:embed="rId3"/>
          <a:srcRect l="20356" r="20356"/>
          <a:stretch/>
        </p:blipFill>
        <p:spPr>
          <a:prstGeom prst="rect">
            <a:avLst/>
          </a:prstGeom>
          <a:noFill/>
        </p:spPr>
      </p:pic>
      <p:sp>
        <p:nvSpPr>
          <p:cNvPr id="2" name="Title 1">
            <a:extLst>
              <a:ext uri="{FF2B5EF4-FFF2-40B4-BE49-F238E27FC236}">
                <a16:creationId xmlns:a16="http://schemas.microsoft.com/office/drawing/2014/main" id="{9A73F614-BD81-193E-3656-FE202EC2B820}"/>
              </a:ext>
            </a:extLst>
          </p:cNvPr>
          <p:cNvSpPr>
            <a:spLocks noGrp="1"/>
          </p:cNvSpPr>
          <p:nvPr>
            <p:ph type="title"/>
          </p:nvPr>
        </p:nvSpPr>
        <p:spPr>
          <a:xfrm>
            <a:off x="406577" y="2419262"/>
            <a:ext cx="5320677" cy="1588127"/>
          </a:xfrm>
        </p:spPr>
        <p:txBody>
          <a:bodyPr/>
          <a:lstStyle/>
          <a:p>
            <a:r>
              <a:rPr lang="en-US" sz="5400" dirty="0"/>
              <a:t>WHAT HAPPENS </a:t>
            </a:r>
            <a:br>
              <a:rPr lang="en-US" sz="5400" dirty="0"/>
            </a:br>
            <a:r>
              <a:rPr lang="en-US" sz="5400" dirty="0"/>
              <a:t>IF </a:t>
            </a:r>
            <a:r>
              <a:rPr lang="en-US" sz="5400" dirty="0">
                <a:solidFill>
                  <a:schemeClr val="accent3"/>
                </a:solidFill>
              </a:rPr>
              <a:t>NO ONE </a:t>
            </a:r>
            <a:r>
              <a:rPr lang="en-US" sz="5400" dirty="0"/>
              <a:t>GIVES?</a:t>
            </a:r>
          </a:p>
        </p:txBody>
      </p:sp>
    </p:spTree>
    <p:extLst>
      <p:ext uri="{BB962C8B-B14F-4D97-AF65-F5344CB8AC3E}">
        <p14:creationId xmlns:p14="http://schemas.microsoft.com/office/powerpoint/2010/main" val="1040549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25896-A3BE-8B67-8EC6-AAAEF581D980}"/>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6196771A-9E01-C5D5-A780-117177522720}"/>
              </a:ext>
            </a:extLst>
          </p:cNvPr>
          <p:cNvPicPr>
            <a:picLocks noGrp="1" noChangeAspect="1"/>
          </p:cNvPicPr>
          <p:nvPr>
            <p:ph type="pic" sz="quarter" idx="10"/>
          </p:nvPr>
        </p:nvPicPr>
        <p:blipFill>
          <a:blip r:embed="rId3"/>
          <a:srcRect l="24486" r="24486"/>
          <a:stretch/>
        </p:blipFill>
        <p:spPr>
          <a:custGeom>
            <a:avLst/>
            <a:gdLst>
              <a:gd name="connsiteX0" fmla="*/ 0 w 5249318"/>
              <a:gd name="connsiteY0" fmla="*/ 0 h 6857999"/>
              <a:gd name="connsiteX1" fmla="*/ 3852793 w 5249318"/>
              <a:gd name="connsiteY1" fmla="*/ 0 h 6857999"/>
              <a:gd name="connsiteX2" fmla="*/ 5210217 w 5249318"/>
              <a:gd name="connsiteY2" fmla="*/ 2928333 h 6857999"/>
              <a:gd name="connsiteX3" fmla="*/ 5249318 w 5249318"/>
              <a:gd name="connsiteY3" fmla="*/ 2966970 h 6857999"/>
              <a:gd name="connsiteX4" fmla="*/ 5249318 w 5249318"/>
              <a:gd name="connsiteY4" fmla="*/ 6857999 h 6857999"/>
              <a:gd name="connsiteX5" fmla="*/ 4009248 w 5249318"/>
              <a:gd name="connsiteY5" fmla="*/ 6857999 h 6857999"/>
              <a:gd name="connsiteX6" fmla="*/ 3610327 w 5249318"/>
              <a:gd name="connsiteY6" fmla="*/ 6593163 h 6857999"/>
              <a:gd name="connsiteX7" fmla="*/ 2490864 w 5249318"/>
              <a:gd name="connsiteY7" fmla="*/ 5648995 h 6857999"/>
              <a:gd name="connsiteX8" fmla="*/ 662782 w 5249318"/>
              <a:gd name="connsiteY8" fmla="*/ 2935417 h 6857999"/>
              <a:gd name="connsiteX9" fmla="*/ 0 w 5249318"/>
              <a:gd name="connsiteY9"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9318" h="6857999">
                <a:moveTo>
                  <a:pt x="0" y="0"/>
                </a:moveTo>
                <a:lnTo>
                  <a:pt x="3852793" y="0"/>
                </a:lnTo>
                <a:cubicBezTo>
                  <a:pt x="3942902" y="1106456"/>
                  <a:pt x="4416938" y="2134512"/>
                  <a:pt x="5210217" y="2928333"/>
                </a:cubicBezTo>
                <a:cubicBezTo>
                  <a:pt x="5223251" y="2941373"/>
                  <a:pt x="5236285" y="2954252"/>
                  <a:pt x="5249318" y="2966970"/>
                </a:cubicBezTo>
                <a:lnTo>
                  <a:pt x="5249318" y="6857999"/>
                </a:lnTo>
                <a:lnTo>
                  <a:pt x="4009248" y="6857999"/>
                </a:lnTo>
                <a:lnTo>
                  <a:pt x="3610327" y="6593163"/>
                </a:lnTo>
                <a:cubicBezTo>
                  <a:pt x="3213052" y="6312670"/>
                  <a:pt x="2839151" y="5997450"/>
                  <a:pt x="2490864" y="5648995"/>
                </a:cubicBezTo>
                <a:cubicBezTo>
                  <a:pt x="1707722" y="4865477"/>
                  <a:pt x="1092730" y="3952526"/>
                  <a:pt x="662782" y="2935417"/>
                </a:cubicBezTo>
                <a:cubicBezTo>
                  <a:pt x="267430" y="2000572"/>
                  <a:pt x="45054" y="1014855"/>
                  <a:pt x="0" y="0"/>
                </a:cubicBezTo>
                <a:close/>
              </a:path>
            </a:pathLst>
          </a:custGeom>
          <a:noFill/>
        </p:spPr>
      </p:pic>
      <p:sp>
        <p:nvSpPr>
          <p:cNvPr id="10" name="Title 3">
            <a:extLst>
              <a:ext uri="{FF2B5EF4-FFF2-40B4-BE49-F238E27FC236}">
                <a16:creationId xmlns:a16="http://schemas.microsoft.com/office/drawing/2014/main" id="{1161E03C-8079-15CB-61E1-E26B3408630E}"/>
              </a:ext>
            </a:extLst>
          </p:cNvPr>
          <p:cNvSpPr>
            <a:spLocks noGrp="1"/>
          </p:cNvSpPr>
          <p:nvPr>
            <p:ph type="title"/>
          </p:nvPr>
        </p:nvSpPr>
        <p:spPr>
          <a:xfrm>
            <a:off x="396240" y="1512602"/>
            <a:ext cx="6470170" cy="1865126"/>
          </a:xfrm>
        </p:spPr>
        <p:txBody>
          <a:bodyPr/>
          <a:lstStyle/>
          <a:p>
            <a:r>
              <a:rPr lang="en-US" dirty="0"/>
              <a:t>YOUR NEXT STORY </a:t>
            </a:r>
            <a:br>
              <a:rPr lang="en-US" dirty="0"/>
            </a:br>
            <a:r>
              <a:rPr lang="en-US" sz="7400" dirty="0"/>
              <a:t>STARTS HERE</a:t>
            </a:r>
          </a:p>
        </p:txBody>
      </p:sp>
      <p:sp>
        <p:nvSpPr>
          <p:cNvPr id="2" name="Text Placeholder 7">
            <a:extLst>
              <a:ext uri="{FF2B5EF4-FFF2-40B4-BE49-F238E27FC236}">
                <a16:creationId xmlns:a16="http://schemas.microsoft.com/office/drawing/2014/main" id="{72BBE55E-8877-ACF7-2FCA-730E6163ED41}"/>
              </a:ext>
            </a:extLst>
          </p:cNvPr>
          <p:cNvSpPr txBox="1">
            <a:spLocks/>
          </p:cNvSpPr>
          <p:nvPr/>
        </p:nvSpPr>
        <p:spPr>
          <a:xfrm>
            <a:off x="388423" y="3429000"/>
            <a:ext cx="5921646" cy="116773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1pPr>
            <a:lvl2pPr marL="4572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2pPr>
            <a:lvl3pPr marL="9144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3pPr>
            <a:lvl4pPr marL="13716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4pPr>
            <a:lvl5pPr marL="1828800" indent="0" algn="l" defTabSz="914400" rtl="0" eaLnBrk="1" latinLnBrk="0" hangingPunct="1">
              <a:lnSpc>
                <a:spcPct val="100000"/>
              </a:lnSpc>
              <a:spcBef>
                <a:spcPts val="500"/>
              </a:spcBef>
              <a:buFont typeface="Arial" panose="020B0604020202020204" pitchFamily="34" charset="0"/>
              <a:buNone/>
              <a:defRPr sz="2400" b="0" i="0" kern="1200">
                <a:solidFill>
                  <a:schemeClr val="bg1"/>
                </a:solidFill>
                <a:latin typeface="Palanquin" panose="020B0004020203020204" pitchFamily="34" charset="77"/>
                <a:ea typeface="+mn-ea"/>
                <a:cs typeface="Palanquin" panose="020B0004020203020204"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nquin SemiBold" panose="020B0004020203020204" pitchFamily="34" charset="0"/>
                <a:cs typeface="Palanquin SemiBold" panose="020B0004020203020204" pitchFamily="34" charset="0"/>
              </a:rPr>
              <a:t>Remember the memory you thought of earlier? Today is an opportunity to do that for many more of your neighbors.</a:t>
            </a:r>
          </a:p>
          <a:p>
            <a:pPr>
              <a:spcBef>
                <a:spcPts val="0"/>
              </a:spcBef>
            </a:pPr>
            <a:endParaRPr lang="en-US" dirty="0">
              <a:latin typeface="Palanquin SemiBold" panose="020B0004020203020204" pitchFamily="34" charset="0"/>
              <a:cs typeface="Palanquin SemiBold" panose="020B0004020203020204" pitchFamily="34" charset="0"/>
            </a:endParaRPr>
          </a:p>
          <a:p>
            <a:pPr>
              <a:spcBef>
                <a:spcPts val="0"/>
              </a:spcBef>
            </a:pPr>
            <a:r>
              <a:rPr lang="en-US" sz="3600" dirty="0">
                <a:latin typeface="Palanquin SemiBold" panose="020B0004020203020204" pitchFamily="34" charset="0"/>
                <a:cs typeface="Palanquin SemiBold" panose="020B0004020203020204" pitchFamily="34" charset="0"/>
              </a:rPr>
              <a:t>JOIN US.</a:t>
            </a:r>
          </a:p>
          <a:p>
            <a:endParaRPr lang="en-US" dirty="0">
              <a:latin typeface="Palanquin SemiBold" panose="020B0004020203020204" pitchFamily="34" charset="0"/>
              <a:cs typeface="Palanquin SemiBold" panose="020B0004020203020204" pitchFamily="34" charset="0"/>
            </a:endParaRPr>
          </a:p>
          <a:p>
            <a:endParaRPr lang="en-US" dirty="0">
              <a:latin typeface="Palanquin SemiBold" panose="020B0004020203020204" pitchFamily="34" charset="0"/>
              <a:cs typeface="Palanquin SemiBold" panose="020B0004020203020204" pitchFamily="34" charset="0"/>
            </a:endParaRPr>
          </a:p>
        </p:txBody>
      </p:sp>
    </p:spTree>
    <p:extLst>
      <p:ext uri="{BB962C8B-B14F-4D97-AF65-F5344CB8AC3E}">
        <p14:creationId xmlns:p14="http://schemas.microsoft.com/office/powerpoint/2010/main" val="1939585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7AB241-840E-C3AE-EA67-C7290C678E52}"/>
              </a:ext>
            </a:extLst>
          </p:cNvPr>
          <p:cNvSpPr txBox="1"/>
          <p:nvPr/>
        </p:nvSpPr>
        <p:spPr>
          <a:xfrm>
            <a:off x="3806455" y="1477927"/>
            <a:ext cx="4423144" cy="1200329"/>
          </a:xfrm>
          <a:prstGeom prst="rect">
            <a:avLst/>
          </a:prstGeom>
          <a:noFill/>
        </p:spPr>
        <p:txBody>
          <a:bodyPr wrap="square" rtlCol="0">
            <a:spAutoFit/>
          </a:bodyPr>
          <a:lstStyle/>
          <a:p>
            <a:pPr algn="ctr"/>
            <a:r>
              <a:rPr lang="en-US" sz="7200" b="1" dirty="0">
                <a:solidFill>
                  <a:schemeClr val="bg1"/>
                </a:solidFill>
                <a:latin typeface="Antonio" pitchFamily="2" charset="0"/>
              </a:rPr>
              <a:t>T</a:t>
            </a:r>
            <a:r>
              <a:rPr lang="en-US" sz="7200" b="1" cap="all" dirty="0">
                <a:solidFill>
                  <a:schemeClr val="bg1"/>
                </a:solidFill>
                <a:latin typeface="Antonio" pitchFamily="2" charset="0"/>
              </a:rPr>
              <a:t>hank you!</a:t>
            </a:r>
            <a:endParaRPr lang="en-US" sz="7200" b="1" dirty="0">
              <a:solidFill>
                <a:schemeClr val="bg1"/>
              </a:solidFill>
              <a:latin typeface="Antonio" pitchFamily="2" charset="0"/>
            </a:endParaRPr>
          </a:p>
        </p:txBody>
      </p:sp>
    </p:spTree>
    <p:extLst>
      <p:ext uri="{BB962C8B-B14F-4D97-AF65-F5344CB8AC3E}">
        <p14:creationId xmlns:p14="http://schemas.microsoft.com/office/powerpoint/2010/main" val="751353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1EB830-FC84-AF43-80FF-750152FE75CC}"/>
              </a:ext>
            </a:extLst>
          </p:cNvPr>
          <p:cNvSpPr/>
          <p:nvPr/>
        </p:nvSpPr>
        <p:spPr>
          <a:xfrm>
            <a:off x="-1" y="0"/>
            <a:ext cx="312821" cy="2262322"/>
          </a:xfrm>
          <a:prstGeom prst="rect">
            <a:avLst/>
          </a:prstGeom>
          <a:solidFill>
            <a:srgbClr val="0051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4C1AEF74-C33E-5F99-1E5D-EA6B1D438DE5}"/>
              </a:ext>
            </a:extLst>
          </p:cNvPr>
          <p:cNvSpPr/>
          <p:nvPr/>
        </p:nvSpPr>
        <p:spPr>
          <a:xfrm>
            <a:off x="0" y="2262322"/>
            <a:ext cx="312820" cy="2387599"/>
          </a:xfrm>
          <a:prstGeom prst="rect">
            <a:avLst/>
          </a:prstGeom>
          <a:solidFill>
            <a:srgbClr val="FF44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CB231DE7-C129-E18F-2387-EFCD458D9A73}"/>
              </a:ext>
            </a:extLst>
          </p:cNvPr>
          <p:cNvSpPr/>
          <p:nvPr/>
        </p:nvSpPr>
        <p:spPr>
          <a:xfrm>
            <a:off x="0" y="4644189"/>
            <a:ext cx="312820" cy="2213811"/>
          </a:xfrm>
          <a:prstGeom prst="rect">
            <a:avLst/>
          </a:prstGeom>
          <a:solidFill>
            <a:srgbClr val="FFB3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282C385F-1538-EEB6-76F1-A0E2FA5516D6}"/>
              </a:ext>
            </a:extLst>
          </p:cNvPr>
          <p:cNvSpPr txBox="1"/>
          <p:nvPr/>
        </p:nvSpPr>
        <p:spPr>
          <a:xfrm>
            <a:off x="2966224" y="1761893"/>
            <a:ext cx="5832088" cy="34778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rPr>
              <a:t>Insert details about the incentives you are offering to your employees who donate to United Way SWI.</a:t>
            </a:r>
          </a:p>
        </p:txBody>
      </p:sp>
    </p:spTree>
    <p:extLst>
      <p:ext uri="{BB962C8B-B14F-4D97-AF65-F5344CB8AC3E}">
        <p14:creationId xmlns:p14="http://schemas.microsoft.com/office/powerpoint/2010/main" val="3494492484"/>
      </p:ext>
    </p:extLst>
  </p:cSld>
  <p:clrMapOvr>
    <a:masterClrMapping/>
  </p:clrMapOvr>
</p:sld>
</file>

<file path=ppt/theme/theme1.xml><?xml version="1.0" encoding="utf-8"?>
<a:theme xmlns:a="http://schemas.openxmlformats.org/drawingml/2006/main" name="Blue Text Slides">
  <a:themeElements>
    <a:clrScheme name="Custom 1">
      <a:dk1>
        <a:srgbClr val="000000"/>
      </a:dk1>
      <a:lt1>
        <a:srgbClr val="FFFFFF"/>
      </a:lt1>
      <a:dk2>
        <a:srgbClr val="44546A"/>
      </a:dk2>
      <a:lt2>
        <a:srgbClr val="E7E6E6"/>
      </a:lt2>
      <a:accent1>
        <a:srgbClr val="0044B5"/>
      </a:accent1>
      <a:accent2>
        <a:srgbClr val="FD372C"/>
      </a:accent2>
      <a:accent3>
        <a:srgbClr val="FFBA00"/>
      </a:accent3>
      <a:accent4>
        <a:srgbClr val="009364"/>
      </a:accent4>
      <a:accent5>
        <a:srgbClr val="6C76D3"/>
      </a:accent5>
      <a:accent6>
        <a:srgbClr val="646567"/>
      </a:accent6>
      <a:hlink>
        <a:srgbClr val="20286B"/>
      </a:hlink>
      <a:folHlink>
        <a:srgbClr val="4E49A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Text Slides">
  <a:themeElements>
    <a:clrScheme name="Custom 1">
      <a:dk1>
        <a:srgbClr val="000000"/>
      </a:dk1>
      <a:lt1>
        <a:srgbClr val="FFFFFF"/>
      </a:lt1>
      <a:dk2>
        <a:srgbClr val="44546A"/>
      </a:dk2>
      <a:lt2>
        <a:srgbClr val="E7E6E6"/>
      </a:lt2>
      <a:accent1>
        <a:srgbClr val="0044B5"/>
      </a:accent1>
      <a:accent2>
        <a:srgbClr val="FD372C"/>
      </a:accent2>
      <a:accent3>
        <a:srgbClr val="FFBA00"/>
      </a:accent3>
      <a:accent4>
        <a:srgbClr val="009364"/>
      </a:accent4>
      <a:accent5>
        <a:srgbClr val="6C76D3"/>
      </a:accent5>
      <a:accent6>
        <a:srgbClr val="646567"/>
      </a:accent6>
      <a:hlink>
        <a:srgbClr val="20286B"/>
      </a:hlink>
      <a:folHlink>
        <a:srgbClr val="4E49A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7FD5B8C-E1A0-5140-B76D-85777D62B557}">
  <we:reference id="wa104381702" version="1.5.0.0" store="en-US" storeType="OMEX"/>
  <we:alternateReferences>
    <we:reference id="wa104381702" version="1.5.0.0" store="wa104381702"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13893</TotalTime>
  <Words>710</Words>
  <Application>Microsoft Office PowerPoint</Application>
  <PresentationFormat>Widescreen</PresentationFormat>
  <Paragraphs>148</Paragraphs>
  <Slides>28</Slides>
  <Notes>27</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Antonio Light</vt:lpstr>
      <vt:lpstr>Palanquin SemiBold</vt:lpstr>
      <vt:lpstr>Antonio</vt:lpstr>
      <vt:lpstr>Palanquin</vt:lpstr>
      <vt:lpstr>Arial</vt:lpstr>
      <vt:lpstr>Aptos</vt:lpstr>
      <vt:lpstr>Calibri</vt:lpstr>
      <vt:lpstr>Blue Text Slides</vt:lpstr>
      <vt:lpstr>White Text Slides</vt:lpstr>
      <vt:lpstr>UNITED, WE CREATE PATHWAYS TO POTENTIAL</vt:lpstr>
      <vt:lpstr>HARD WORK ≠ STABILITY</vt:lpstr>
      <vt:lpstr>WHO DO WE HELP?</vt:lpstr>
      <vt:lpstr>WHAT DOES HELPING OTHERS MEAN TO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DONATION’S PATHWAY</vt:lpstr>
      <vt:lpstr>PowerPoint Presentation</vt:lpstr>
      <vt:lpstr>PowerPoint Presentation</vt:lpstr>
      <vt:lpstr>PowerPoint Presentation</vt:lpstr>
      <vt:lpstr>PowerPoint Presentation</vt:lpstr>
      <vt:lpstr>HOW DO WE HELP?</vt:lpstr>
      <vt:lpstr>WHAT HAPPENS  IF NO ONE GIVES?</vt:lpstr>
      <vt:lpstr>YOUR NEXT STORY  STARTS HERE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Nelson.Spencer</dc:creator>
  <cp:lastModifiedBy>Chris Blair</cp:lastModifiedBy>
  <cp:revision>209</cp:revision>
  <cp:lastPrinted>2026-09-17T14:14:36Z</cp:lastPrinted>
  <dcterms:created xsi:type="dcterms:W3CDTF">2024-06-05T15:21:45Z</dcterms:created>
  <dcterms:modified xsi:type="dcterms:W3CDTF">2026-09-30T15:40:13Z</dcterms:modified>
</cp:coreProperties>
</file>